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62" r:id="rId2"/>
  </p:sldIdLst>
  <p:sldSz cx="49377600" cy="24688800"/>
  <p:notesSz cx="6858000" cy="9296400"/>
  <p:defaultTextStyle>
    <a:defPPr>
      <a:defRPr lang="en-US"/>
    </a:defPPr>
    <a:lvl1pPr algn="l" rtl="0" eaLnBrk="0" fontAlgn="base" hangingPunct="0">
      <a:spcBef>
        <a:spcPct val="0"/>
      </a:spcBef>
      <a:spcAft>
        <a:spcPct val="0"/>
      </a:spcAft>
      <a:defRPr sz="2976" kern="1200">
        <a:solidFill>
          <a:schemeClr val="tx1"/>
        </a:solidFill>
        <a:latin typeface="Times New Roman" pitchFamily="18" charset="0"/>
        <a:ea typeface="+mn-ea"/>
        <a:cs typeface="+mn-cs"/>
      </a:defRPr>
    </a:lvl1pPr>
    <a:lvl2pPr marL="377876" algn="l" rtl="0" eaLnBrk="0" fontAlgn="base" hangingPunct="0">
      <a:spcBef>
        <a:spcPct val="0"/>
      </a:spcBef>
      <a:spcAft>
        <a:spcPct val="0"/>
      </a:spcAft>
      <a:defRPr sz="2976" kern="1200">
        <a:solidFill>
          <a:schemeClr val="tx1"/>
        </a:solidFill>
        <a:latin typeface="Times New Roman" pitchFamily="18" charset="0"/>
        <a:ea typeface="+mn-ea"/>
        <a:cs typeface="+mn-cs"/>
      </a:defRPr>
    </a:lvl2pPr>
    <a:lvl3pPr marL="755751" algn="l" rtl="0" eaLnBrk="0" fontAlgn="base" hangingPunct="0">
      <a:spcBef>
        <a:spcPct val="0"/>
      </a:spcBef>
      <a:spcAft>
        <a:spcPct val="0"/>
      </a:spcAft>
      <a:defRPr sz="2976" kern="1200">
        <a:solidFill>
          <a:schemeClr val="tx1"/>
        </a:solidFill>
        <a:latin typeface="Times New Roman" pitchFamily="18" charset="0"/>
        <a:ea typeface="+mn-ea"/>
        <a:cs typeface="+mn-cs"/>
      </a:defRPr>
    </a:lvl3pPr>
    <a:lvl4pPr marL="1133628" algn="l" rtl="0" eaLnBrk="0" fontAlgn="base" hangingPunct="0">
      <a:spcBef>
        <a:spcPct val="0"/>
      </a:spcBef>
      <a:spcAft>
        <a:spcPct val="0"/>
      </a:spcAft>
      <a:defRPr sz="2976" kern="1200">
        <a:solidFill>
          <a:schemeClr val="tx1"/>
        </a:solidFill>
        <a:latin typeface="Times New Roman" pitchFamily="18" charset="0"/>
        <a:ea typeface="+mn-ea"/>
        <a:cs typeface="+mn-cs"/>
      </a:defRPr>
    </a:lvl4pPr>
    <a:lvl5pPr marL="1511504" algn="l" rtl="0" eaLnBrk="0" fontAlgn="base" hangingPunct="0">
      <a:spcBef>
        <a:spcPct val="0"/>
      </a:spcBef>
      <a:spcAft>
        <a:spcPct val="0"/>
      </a:spcAft>
      <a:defRPr sz="2976" kern="1200">
        <a:solidFill>
          <a:schemeClr val="tx1"/>
        </a:solidFill>
        <a:latin typeface="Times New Roman" pitchFamily="18" charset="0"/>
        <a:ea typeface="+mn-ea"/>
        <a:cs typeface="+mn-cs"/>
      </a:defRPr>
    </a:lvl5pPr>
    <a:lvl6pPr marL="1889379" algn="l" defTabSz="755751" rtl="0" eaLnBrk="1" latinLnBrk="0" hangingPunct="1">
      <a:defRPr sz="2976" kern="1200">
        <a:solidFill>
          <a:schemeClr val="tx1"/>
        </a:solidFill>
        <a:latin typeface="Times New Roman" pitchFamily="18" charset="0"/>
        <a:ea typeface="+mn-ea"/>
        <a:cs typeface="+mn-cs"/>
      </a:defRPr>
    </a:lvl6pPr>
    <a:lvl7pPr marL="2267255" algn="l" defTabSz="755751" rtl="0" eaLnBrk="1" latinLnBrk="0" hangingPunct="1">
      <a:defRPr sz="2976" kern="1200">
        <a:solidFill>
          <a:schemeClr val="tx1"/>
        </a:solidFill>
        <a:latin typeface="Times New Roman" pitchFamily="18" charset="0"/>
        <a:ea typeface="+mn-ea"/>
        <a:cs typeface="+mn-cs"/>
      </a:defRPr>
    </a:lvl7pPr>
    <a:lvl8pPr marL="2645130" algn="l" defTabSz="755751" rtl="0" eaLnBrk="1" latinLnBrk="0" hangingPunct="1">
      <a:defRPr sz="2976" kern="1200">
        <a:solidFill>
          <a:schemeClr val="tx1"/>
        </a:solidFill>
        <a:latin typeface="Times New Roman" pitchFamily="18" charset="0"/>
        <a:ea typeface="+mn-ea"/>
        <a:cs typeface="+mn-cs"/>
      </a:defRPr>
    </a:lvl8pPr>
    <a:lvl9pPr marL="3023007" algn="l" defTabSz="755751" rtl="0" eaLnBrk="1" latinLnBrk="0" hangingPunct="1">
      <a:defRPr sz="2976"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6357" userDrawn="1">
          <p15:clr>
            <a:srgbClr val="A4A3A4"/>
          </p15:clr>
        </p15:guide>
        <p15:guide id="2" pos="2208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7F4F"/>
    <a:srgbClr val="FCA338"/>
    <a:srgbClr val="D14E72"/>
    <a:srgbClr val="E29135"/>
    <a:srgbClr val="0D0887"/>
    <a:srgbClr val="FFFFFF"/>
    <a:srgbClr val="FFAD3E"/>
    <a:srgbClr val="FBBA1F"/>
    <a:srgbClr val="FCCD25"/>
    <a:srgbClr val="C570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4209" autoAdjust="0"/>
    <p:restoredTop sz="82542" autoAdjust="0"/>
  </p:normalViewPr>
  <p:slideViewPr>
    <p:cSldViewPr>
      <p:cViewPr>
        <p:scale>
          <a:sx n="70" d="100"/>
          <a:sy n="70" d="100"/>
        </p:scale>
        <p:origin x="-9688" y="-2928"/>
      </p:cViewPr>
      <p:guideLst>
        <p:guide orient="horz" pos="6357"/>
        <p:guide pos="22083"/>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222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spcBef>
                <a:spcPct val="50000"/>
              </a:spcBef>
              <a:defRPr sz="1200" i="1">
                <a:effectLst/>
                <a:latin typeface="Times New Roman" pitchFamily="18" charset="0"/>
              </a:defRPr>
            </a:lvl1pPr>
          </a:lstStyle>
          <a:p>
            <a:pPr>
              <a:defRPr/>
            </a:pPr>
            <a:endParaRPr lang="en-US" dirty="0"/>
          </a:p>
        </p:txBody>
      </p:sp>
      <p:sp>
        <p:nvSpPr>
          <p:cNvPr id="4099" name="Rectangle 3"/>
          <p:cNvSpPr>
            <a:spLocks noGrp="1" noChangeArrowheads="1"/>
          </p:cNvSpPr>
          <p:nvPr>
            <p:ph type="dt" sz="quarter" idx="1"/>
          </p:nvPr>
        </p:nvSpPr>
        <p:spPr bwMode="auto">
          <a:xfrm>
            <a:off x="3886200" y="0"/>
            <a:ext cx="2971800"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50000"/>
              </a:spcBef>
              <a:defRPr sz="1200" i="1">
                <a:effectLst/>
                <a:latin typeface="Times New Roman" pitchFamily="18" charset="0"/>
              </a:defRPr>
            </a:lvl1pPr>
          </a:lstStyle>
          <a:p>
            <a:pPr>
              <a:defRPr/>
            </a:pPr>
            <a:endParaRPr lang="en-US" dirty="0"/>
          </a:p>
        </p:txBody>
      </p:sp>
      <p:sp>
        <p:nvSpPr>
          <p:cNvPr id="4100" name="Rectangle 4"/>
          <p:cNvSpPr>
            <a:spLocks noGrp="1" noChangeArrowheads="1"/>
          </p:cNvSpPr>
          <p:nvPr>
            <p:ph type="ftr" sz="quarter" idx="2"/>
          </p:nvPr>
        </p:nvSpPr>
        <p:spPr bwMode="auto">
          <a:xfrm>
            <a:off x="0" y="8831263"/>
            <a:ext cx="2971800" cy="46513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spcBef>
                <a:spcPct val="50000"/>
              </a:spcBef>
              <a:defRPr sz="1200" i="1">
                <a:effectLst/>
                <a:latin typeface="Times New Roman" pitchFamily="18" charset="0"/>
              </a:defRPr>
            </a:lvl1pPr>
          </a:lstStyle>
          <a:p>
            <a:pPr>
              <a:defRPr/>
            </a:pPr>
            <a:endParaRPr lang="en-US" dirty="0"/>
          </a:p>
        </p:txBody>
      </p:sp>
      <p:sp>
        <p:nvSpPr>
          <p:cNvPr id="4101" name="Rectangle 5"/>
          <p:cNvSpPr>
            <a:spLocks noGrp="1" noChangeArrowheads="1"/>
          </p:cNvSpPr>
          <p:nvPr>
            <p:ph type="sldNum" sz="quarter" idx="3"/>
          </p:nvPr>
        </p:nvSpPr>
        <p:spPr bwMode="auto">
          <a:xfrm>
            <a:off x="3886200" y="8831263"/>
            <a:ext cx="2971800" cy="46513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spcBef>
                <a:spcPct val="50000"/>
              </a:spcBef>
              <a:defRPr sz="1200" i="1"/>
            </a:lvl1pPr>
          </a:lstStyle>
          <a:p>
            <a:fld id="{20DA57B7-AD64-4872-B442-84F8AE85F240}" type="slidenum">
              <a:rPr lang="en-US" altLang="en-US"/>
              <a:pPr/>
              <a:t>‹#›</a:t>
            </a:fld>
            <a:endParaRPr lang="en-US" altLang="en-US" dirty="0"/>
          </a:p>
        </p:txBody>
      </p:sp>
    </p:spTree>
    <p:extLst>
      <p:ext uri="{BB962C8B-B14F-4D97-AF65-F5344CB8AC3E}">
        <p14:creationId xmlns:p14="http://schemas.microsoft.com/office/powerpoint/2010/main" val="28326135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eaLnBrk="1" hangingPunct="1">
              <a:spcBef>
                <a:spcPct val="50000"/>
              </a:spcBef>
              <a:defRPr sz="1200">
                <a:effectLst/>
                <a:latin typeface="Times New Roman" pitchFamily="18" charset="0"/>
              </a:defRPr>
            </a:lvl1pPr>
          </a:lstStyle>
          <a:p>
            <a:pPr>
              <a:defRPr/>
            </a:pPr>
            <a:endParaRPr lang="en-US" dirty="0"/>
          </a:p>
        </p:txBody>
      </p:sp>
      <p:sp>
        <p:nvSpPr>
          <p:cNvPr id="3" name="Date Placeholder 2"/>
          <p:cNvSpPr>
            <a:spLocks noGrp="1"/>
          </p:cNvSpPr>
          <p:nvPr>
            <p:ph type="dt" idx="1"/>
          </p:nvPr>
        </p:nvSpPr>
        <p:spPr>
          <a:xfrm>
            <a:off x="3884613" y="0"/>
            <a:ext cx="2971800" cy="465138"/>
          </a:xfrm>
          <a:prstGeom prst="rect">
            <a:avLst/>
          </a:prstGeom>
        </p:spPr>
        <p:txBody>
          <a:bodyPr vert="horz" lIns="91440" tIns="45720" rIns="91440" bIns="45720" rtlCol="0"/>
          <a:lstStyle>
            <a:lvl1pPr algn="r" eaLnBrk="1" hangingPunct="1">
              <a:spcBef>
                <a:spcPct val="50000"/>
              </a:spcBef>
              <a:defRPr sz="1200">
                <a:effectLst/>
                <a:latin typeface="Times New Roman" pitchFamily="18" charset="0"/>
              </a:defRPr>
            </a:lvl1pPr>
          </a:lstStyle>
          <a:p>
            <a:pPr>
              <a:defRPr/>
            </a:pPr>
            <a:fld id="{A37D1B7C-908D-459E-83FF-EE13FDA632DA}" type="datetimeFigureOut">
              <a:rPr lang="en-US"/>
              <a:pPr>
                <a:defRPr/>
              </a:pPr>
              <a:t>10/3/22</a:t>
            </a:fld>
            <a:endParaRPr lang="en-US" dirty="0"/>
          </a:p>
        </p:txBody>
      </p:sp>
      <p:sp>
        <p:nvSpPr>
          <p:cNvPr id="4" name="Slide Image Placeholder 3"/>
          <p:cNvSpPr>
            <a:spLocks noGrp="1" noRot="1" noChangeAspect="1"/>
          </p:cNvSpPr>
          <p:nvPr>
            <p:ph type="sldImg" idx="2"/>
          </p:nvPr>
        </p:nvSpPr>
        <p:spPr>
          <a:xfrm>
            <a:off x="-57150" y="696913"/>
            <a:ext cx="6972300" cy="348615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16425"/>
            <a:ext cx="5486400" cy="4183063"/>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675"/>
            <a:ext cx="2971800" cy="465138"/>
          </a:xfrm>
          <a:prstGeom prst="rect">
            <a:avLst/>
          </a:prstGeom>
        </p:spPr>
        <p:txBody>
          <a:bodyPr vert="horz" lIns="91440" tIns="45720" rIns="91440" bIns="45720" rtlCol="0" anchor="b"/>
          <a:lstStyle>
            <a:lvl1pPr algn="l" eaLnBrk="1" hangingPunct="1">
              <a:spcBef>
                <a:spcPct val="50000"/>
              </a:spcBef>
              <a:defRPr sz="1200">
                <a:effectLst/>
                <a:latin typeface="Times New Roman" pitchFamily="18" charset="0"/>
              </a:defRPr>
            </a:lvl1pPr>
          </a:lstStyle>
          <a:p>
            <a:pPr>
              <a:defRPr/>
            </a:pPr>
            <a:endParaRPr lang="en-US" dirty="0"/>
          </a:p>
        </p:txBody>
      </p:sp>
      <p:sp>
        <p:nvSpPr>
          <p:cNvPr id="7" name="Slide Number Placeholder 6"/>
          <p:cNvSpPr>
            <a:spLocks noGrp="1"/>
          </p:cNvSpPr>
          <p:nvPr>
            <p:ph type="sldNum" sz="quarter" idx="5"/>
          </p:nvPr>
        </p:nvSpPr>
        <p:spPr>
          <a:xfrm>
            <a:off x="3884613" y="8829675"/>
            <a:ext cx="2971800" cy="465138"/>
          </a:xfrm>
          <a:prstGeom prst="rect">
            <a:avLst/>
          </a:prstGeom>
        </p:spPr>
        <p:txBody>
          <a:bodyPr vert="horz" wrap="square" lIns="91440" tIns="45720" rIns="91440" bIns="45720" numCol="1" anchor="b" anchorCtr="0" compatLnSpc="1">
            <a:prstTxWarp prst="textNoShape">
              <a:avLst/>
            </a:prstTxWarp>
          </a:bodyPr>
          <a:lstStyle>
            <a:lvl1pPr algn="r" eaLnBrk="1" hangingPunct="1">
              <a:spcBef>
                <a:spcPct val="50000"/>
              </a:spcBef>
              <a:defRPr sz="1200"/>
            </a:lvl1pPr>
          </a:lstStyle>
          <a:p>
            <a:fld id="{D32CFA25-BA79-487F-9689-3F87FCE79AD6}" type="slidenum">
              <a:rPr lang="en-US" altLang="en-US"/>
              <a:pPr/>
              <a:t>‹#›</a:t>
            </a:fld>
            <a:endParaRPr lang="en-US" altLang="en-US" dirty="0"/>
          </a:p>
        </p:txBody>
      </p:sp>
    </p:spTree>
    <p:extLst>
      <p:ext uri="{BB962C8B-B14F-4D97-AF65-F5344CB8AC3E}">
        <p14:creationId xmlns:p14="http://schemas.microsoft.com/office/powerpoint/2010/main" val="26443127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91" kern="1200">
        <a:solidFill>
          <a:schemeClr val="tx1"/>
        </a:solidFill>
        <a:latin typeface="+mn-lt"/>
        <a:ea typeface="+mn-ea"/>
        <a:cs typeface="+mn-cs"/>
      </a:defRPr>
    </a:lvl1pPr>
    <a:lvl2pPr marL="377876" algn="l" rtl="0" eaLnBrk="0" fontAlgn="base" hangingPunct="0">
      <a:spcBef>
        <a:spcPct val="30000"/>
      </a:spcBef>
      <a:spcAft>
        <a:spcPct val="0"/>
      </a:spcAft>
      <a:defRPr sz="991" kern="1200">
        <a:solidFill>
          <a:schemeClr val="tx1"/>
        </a:solidFill>
        <a:latin typeface="+mn-lt"/>
        <a:ea typeface="+mn-ea"/>
        <a:cs typeface="+mn-cs"/>
      </a:defRPr>
    </a:lvl2pPr>
    <a:lvl3pPr marL="755751" algn="l" rtl="0" eaLnBrk="0" fontAlgn="base" hangingPunct="0">
      <a:spcBef>
        <a:spcPct val="30000"/>
      </a:spcBef>
      <a:spcAft>
        <a:spcPct val="0"/>
      </a:spcAft>
      <a:defRPr sz="991" kern="1200">
        <a:solidFill>
          <a:schemeClr val="tx1"/>
        </a:solidFill>
        <a:latin typeface="+mn-lt"/>
        <a:ea typeface="+mn-ea"/>
        <a:cs typeface="+mn-cs"/>
      </a:defRPr>
    </a:lvl3pPr>
    <a:lvl4pPr marL="1133628" algn="l" rtl="0" eaLnBrk="0" fontAlgn="base" hangingPunct="0">
      <a:spcBef>
        <a:spcPct val="30000"/>
      </a:spcBef>
      <a:spcAft>
        <a:spcPct val="0"/>
      </a:spcAft>
      <a:defRPr sz="991" kern="1200">
        <a:solidFill>
          <a:schemeClr val="tx1"/>
        </a:solidFill>
        <a:latin typeface="+mn-lt"/>
        <a:ea typeface="+mn-ea"/>
        <a:cs typeface="+mn-cs"/>
      </a:defRPr>
    </a:lvl4pPr>
    <a:lvl5pPr marL="1511504" algn="l" rtl="0" eaLnBrk="0" fontAlgn="base" hangingPunct="0">
      <a:spcBef>
        <a:spcPct val="30000"/>
      </a:spcBef>
      <a:spcAft>
        <a:spcPct val="0"/>
      </a:spcAft>
      <a:defRPr sz="991" kern="1200">
        <a:solidFill>
          <a:schemeClr val="tx1"/>
        </a:solidFill>
        <a:latin typeface="+mn-lt"/>
        <a:ea typeface="+mn-ea"/>
        <a:cs typeface="+mn-cs"/>
      </a:defRPr>
    </a:lvl5pPr>
    <a:lvl6pPr marL="1889379" algn="l" defTabSz="755751" rtl="0" eaLnBrk="1" latinLnBrk="0" hangingPunct="1">
      <a:defRPr sz="991" kern="1200">
        <a:solidFill>
          <a:schemeClr val="tx1"/>
        </a:solidFill>
        <a:latin typeface="+mn-lt"/>
        <a:ea typeface="+mn-ea"/>
        <a:cs typeface="+mn-cs"/>
      </a:defRPr>
    </a:lvl6pPr>
    <a:lvl7pPr marL="2267255" algn="l" defTabSz="755751" rtl="0" eaLnBrk="1" latinLnBrk="0" hangingPunct="1">
      <a:defRPr sz="991" kern="1200">
        <a:solidFill>
          <a:schemeClr val="tx1"/>
        </a:solidFill>
        <a:latin typeface="+mn-lt"/>
        <a:ea typeface="+mn-ea"/>
        <a:cs typeface="+mn-cs"/>
      </a:defRPr>
    </a:lvl7pPr>
    <a:lvl8pPr marL="2645130" algn="l" defTabSz="755751" rtl="0" eaLnBrk="1" latinLnBrk="0" hangingPunct="1">
      <a:defRPr sz="991" kern="1200">
        <a:solidFill>
          <a:schemeClr val="tx1"/>
        </a:solidFill>
        <a:latin typeface="+mn-lt"/>
        <a:ea typeface="+mn-ea"/>
        <a:cs typeface="+mn-cs"/>
      </a:defRPr>
    </a:lvl8pPr>
    <a:lvl9pPr marL="3023007" algn="l" defTabSz="755751" rtl="0" eaLnBrk="1" latinLnBrk="0" hangingPunct="1">
      <a:defRPr sz="99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bwMode="auto">
          <a:xfrm>
            <a:off x="-57150" y="696913"/>
            <a:ext cx="6972300" cy="348615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123"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5124"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defRPr>
            </a:lvl1pPr>
            <a:lvl2pPr marL="742950" indent="-285750">
              <a:spcBef>
                <a:spcPct val="30000"/>
              </a:spcBef>
              <a:defRPr sz="1200">
                <a:solidFill>
                  <a:schemeClr val="tx1"/>
                </a:solidFill>
                <a:latin typeface="Calibri" pitchFamily="34" charset="0"/>
              </a:defRPr>
            </a:lvl2pPr>
            <a:lvl3pPr marL="1143000" indent="-228600">
              <a:spcBef>
                <a:spcPct val="30000"/>
              </a:spcBef>
              <a:defRPr sz="1200">
                <a:solidFill>
                  <a:schemeClr val="tx1"/>
                </a:solidFill>
                <a:latin typeface="Calibri" pitchFamily="34" charset="0"/>
              </a:defRPr>
            </a:lvl3pPr>
            <a:lvl4pPr marL="1600200" indent="-228600">
              <a:spcBef>
                <a:spcPct val="30000"/>
              </a:spcBef>
              <a:defRPr sz="1200">
                <a:solidFill>
                  <a:schemeClr val="tx1"/>
                </a:solidFill>
                <a:latin typeface="Calibri" pitchFamily="34" charset="0"/>
              </a:defRPr>
            </a:lvl4pPr>
            <a:lvl5pPr marL="2057400" indent="-22860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a:spcBef>
                <a:spcPct val="50000"/>
              </a:spcBef>
            </a:pPr>
            <a:fld id="{8AE85F8A-A4A9-4E04-83A6-A494E1CFA9D3}" type="slidenum">
              <a:rPr lang="en-US" altLang="en-US">
                <a:latin typeface="Times New Roman" pitchFamily="18" charset="0"/>
              </a:rPr>
              <a:pPr>
                <a:spcBef>
                  <a:spcPct val="50000"/>
                </a:spcBef>
              </a:pPr>
              <a:t>1</a:t>
            </a:fld>
            <a:endParaRPr lang="en-US" altLang="en-US" dirty="0">
              <a:latin typeface="Times New Roman"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644" y="7670008"/>
            <a:ext cx="41970324" cy="5291138"/>
          </a:xfrm>
        </p:spPr>
        <p:txBody>
          <a:bodyPr/>
          <a:lstStyle/>
          <a:p>
            <a:r>
              <a:rPr lang="en-US"/>
              <a:t>Click to edit Master title style</a:t>
            </a:r>
          </a:p>
        </p:txBody>
      </p:sp>
      <p:sp>
        <p:nvSpPr>
          <p:cNvPr id="3" name="Subtitle 2"/>
          <p:cNvSpPr>
            <a:spLocks noGrp="1"/>
          </p:cNvSpPr>
          <p:nvPr>
            <p:ph type="subTitle" idx="1"/>
          </p:nvPr>
        </p:nvSpPr>
        <p:spPr>
          <a:xfrm>
            <a:off x="7407280" y="13989845"/>
            <a:ext cx="34563050" cy="6310313"/>
          </a:xfrm>
        </p:spPr>
        <p:txBody>
          <a:bodyPr/>
          <a:lstStyle>
            <a:lvl1pPr marL="0" indent="0" algn="ctr">
              <a:buNone/>
              <a:defRPr/>
            </a:lvl1pPr>
            <a:lvl2pPr marL="293934" indent="0" algn="ctr">
              <a:buNone/>
              <a:defRPr/>
            </a:lvl2pPr>
            <a:lvl3pPr marL="587868" indent="0" algn="ctr">
              <a:buNone/>
              <a:defRPr/>
            </a:lvl3pPr>
            <a:lvl4pPr marL="881802" indent="0" algn="ctr">
              <a:buNone/>
              <a:defRPr/>
            </a:lvl4pPr>
            <a:lvl5pPr marL="1175736" indent="0" algn="ctr">
              <a:buNone/>
              <a:defRPr/>
            </a:lvl5pPr>
            <a:lvl6pPr marL="1469670" indent="0" algn="ctr">
              <a:buNone/>
              <a:defRPr/>
            </a:lvl6pPr>
            <a:lvl7pPr marL="1763604" indent="0" algn="ctr">
              <a:buNone/>
              <a:defRPr/>
            </a:lvl7pPr>
            <a:lvl8pPr marL="2057537" indent="0" algn="ctr">
              <a:buNone/>
              <a:defRPr/>
            </a:lvl8pPr>
            <a:lvl9pPr marL="2351471"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fld id="{2EB655AA-C855-4033-81BA-99DC7A0F3D8F}" type="slidenum">
              <a:rPr lang="en-US" altLang="en-US"/>
              <a:pPr/>
              <a:t>‹#›</a:t>
            </a:fld>
            <a:endParaRPr lang="en-US" altLang="en-US" dirty="0"/>
          </a:p>
        </p:txBody>
      </p:sp>
    </p:spTree>
    <p:extLst>
      <p:ext uri="{BB962C8B-B14F-4D97-AF65-F5344CB8AC3E}">
        <p14:creationId xmlns:p14="http://schemas.microsoft.com/office/powerpoint/2010/main" val="3105153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fld id="{CD7C5B76-C804-4B0F-B4E6-34BC7711BDAC}" type="slidenum">
              <a:rPr lang="en-US" altLang="en-US"/>
              <a:pPr/>
              <a:t>‹#›</a:t>
            </a:fld>
            <a:endParaRPr lang="en-US" altLang="en-US" dirty="0"/>
          </a:p>
        </p:txBody>
      </p:sp>
    </p:spTree>
    <p:extLst>
      <p:ext uri="{BB962C8B-B14F-4D97-AF65-F5344CB8AC3E}">
        <p14:creationId xmlns:p14="http://schemas.microsoft.com/office/powerpoint/2010/main" val="2528978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5182175" y="2194324"/>
            <a:ext cx="10491789" cy="1975127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703642" y="2194324"/>
            <a:ext cx="31326137" cy="197512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fld id="{1FBCF2D4-945E-4F00-A651-76FA7106AF6F}" type="slidenum">
              <a:rPr lang="en-US" altLang="en-US"/>
              <a:pPr/>
              <a:t>‹#›</a:t>
            </a:fld>
            <a:endParaRPr lang="en-US" altLang="en-US" dirty="0"/>
          </a:p>
        </p:txBody>
      </p:sp>
    </p:spTree>
    <p:extLst>
      <p:ext uri="{BB962C8B-B14F-4D97-AF65-F5344CB8AC3E}">
        <p14:creationId xmlns:p14="http://schemas.microsoft.com/office/powerpoint/2010/main" val="3900334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fld id="{6E9C605A-F614-4A93-9A93-65467DD51B52}" type="slidenum">
              <a:rPr lang="en-US" altLang="en-US"/>
              <a:pPr/>
              <a:t>‹#›</a:t>
            </a:fld>
            <a:endParaRPr lang="en-US" altLang="en-US" dirty="0"/>
          </a:p>
        </p:txBody>
      </p:sp>
    </p:spTree>
    <p:extLst>
      <p:ext uri="{BB962C8B-B14F-4D97-AF65-F5344CB8AC3E}">
        <p14:creationId xmlns:p14="http://schemas.microsoft.com/office/powerpoint/2010/main" val="2328654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00494" y="15865085"/>
            <a:ext cx="41970324" cy="4902993"/>
          </a:xfrm>
        </p:spPr>
        <p:txBody>
          <a:bodyPr anchor="t"/>
          <a:lstStyle>
            <a:lvl1pPr algn="l">
              <a:defRPr sz="2571" b="1" cap="all"/>
            </a:lvl1pPr>
          </a:lstStyle>
          <a:p>
            <a:r>
              <a:rPr lang="en-US"/>
              <a:t>Click to edit Master title style</a:t>
            </a:r>
          </a:p>
        </p:txBody>
      </p:sp>
      <p:sp>
        <p:nvSpPr>
          <p:cNvPr id="3" name="Text Placeholder 2"/>
          <p:cNvSpPr>
            <a:spLocks noGrp="1"/>
          </p:cNvSpPr>
          <p:nvPr>
            <p:ph type="body" idx="1"/>
          </p:nvPr>
        </p:nvSpPr>
        <p:spPr>
          <a:xfrm>
            <a:off x="3900494" y="10464404"/>
            <a:ext cx="41970324" cy="5400675"/>
          </a:xfrm>
        </p:spPr>
        <p:txBody>
          <a:bodyPr anchor="b"/>
          <a:lstStyle>
            <a:lvl1pPr marL="0" indent="0">
              <a:buNone/>
              <a:defRPr sz="1286"/>
            </a:lvl1pPr>
            <a:lvl2pPr marL="293934" indent="0">
              <a:buNone/>
              <a:defRPr sz="1157"/>
            </a:lvl2pPr>
            <a:lvl3pPr marL="587868" indent="0">
              <a:buNone/>
              <a:defRPr sz="1029"/>
            </a:lvl3pPr>
            <a:lvl4pPr marL="881802" indent="0">
              <a:buNone/>
              <a:defRPr sz="900"/>
            </a:lvl4pPr>
            <a:lvl5pPr marL="1175736" indent="0">
              <a:buNone/>
              <a:defRPr sz="900"/>
            </a:lvl5pPr>
            <a:lvl6pPr marL="1469670" indent="0">
              <a:buNone/>
              <a:defRPr sz="900"/>
            </a:lvl6pPr>
            <a:lvl7pPr marL="1763604" indent="0">
              <a:buNone/>
              <a:defRPr sz="900"/>
            </a:lvl7pPr>
            <a:lvl8pPr marL="2057537" indent="0">
              <a:buNone/>
              <a:defRPr sz="900"/>
            </a:lvl8pPr>
            <a:lvl9pPr marL="2351471" indent="0">
              <a:buNone/>
              <a:defRPr sz="9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fld id="{620FD6F3-54EA-4E8B-A8B6-0E5C0B9ED990}" type="slidenum">
              <a:rPr lang="en-US" altLang="en-US"/>
              <a:pPr/>
              <a:t>‹#›</a:t>
            </a:fld>
            <a:endParaRPr lang="en-US" altLang="en-US" dirty="0"/>
          </a:p>
        </p:txBody>
      </p:sp>
    </p:spTree>
    <p:extLst>
      <p:ext uri="{BB962C8B-B14F-4D97-AF65-F5344CB8AC3E}">
        <p14:creationId xmlns:p14="http://schemas.microsoft.com/office/powerpoint/2010/main" val="3617675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703638" y="7131845"/>
            <a:ext cx="20908962" cy="14813757"/>
          </a:xfrm>
        </p:spPr>
        <p:txBody>
          <a:bodyPr/>
          <a:lstStyle>
            <a:lvl1pPr>
              <a:defRPr sz="1800"/>
            </a:lvl1pPr>
            <a:lvl2pPr>
              <a:defRPr sz="1544"/>
            </a:lvl2pPr>
            <a:lvl3pPr>
              <a:defRPr sz="1286"/>
            </a:lvl3pPr>
            <a:lvl4pPr>
              <a:defRPr sz="1157"/>
            </a:lvl4pPr>
            <a:lvl5pPr>
              <a:defRPr sz="1157"/>
            </a:lvl5pPr>
            <a:lvl6pPr>
              <a:defRPr sz="1157"/>
            </a:lvl6pPr>
            <a:lvl7pPr>
              <a:defRPr sz="1157"/>
            </a:lvl7pPr>
            <a:lvl8pPr>
              <a:defRPr sz="1157"/>
            </a:lvl8pPr>
            <a:lvl9pPr>
              <a:defRPr sz="115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4765005" y="7131845"/>
            <a:ext cx="20908964" cy="14813757"/>
          </a:xfrm>
        </p:spPr>
        <p:txBody>
          <a:bodyPr/>
          <a:lstStyle>
            <a:lvl1pPr>
              <a:defRPr sz="1800"/>
            </a:lvl1pPr>
            <a:lvl2pPr>
              <a:defRPr sz="1544"/>
            </a:lvl2pPr>
            <a:lvl3pPr>
              <a:defRPr sz="1286"/>
            </a:lvl3pPr>
            <a:lvl4pPr>
              <a:defRPr sz="1157"/>
            </a:lvl4pPr>
            <a:lvl5pPr>
              <a:defRPr sz="1157"/>
            </a:lvl5pPr>
            <a:lvl6pPr>
              <a:defRPr sz="1157"/>
            </a:lvl6pPr>
            <a:lvl7pPr>
              <a:defRPr sz="1157"/>
            </a:lvl7pPr>
            <a:lvl8pPr>
              <a:defRPr sz="1157"/>
            </a:lvl8pPr>
            <a:lvl9pPr>
              <a:defRPr sz="115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fld id="{29C10D3A-2FA0-40A4-8805-703D5058794A}" type="slidenum">
              <a:rPr lang="en-US" altLang="en-US"/>
              <a:pPr/>
              <a:t>‹#›</a:t>
            </a:fld>
            <a:endParaRPr lang="en-US" altLang="en-US" dirty="0"/>
          </a:p>
        </p:txBody>
      </p:sp>
    </p:spTree>
    <p:extLst>
      <p:ext uri="{BB962C8B-B14F-4D97-AF65-F5344CB8AC3E}">
        <p14:creationId xmlns:p14="http://schemas.microsoft.com/office/powerpoint/2010/main" val="4048144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68568" y="988218"/>
            <a:ext cx="44440476" cy="41148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468563" y="5526884"/>
            <a:ext cx="21817011" cy="2302668"/>
          </a:xfrm>
        </p:spPr>
        <p:txBody>
          <a:bodyPr anchor="b"/>
          <a:lstStyle>
            <a:lvl1pPr marL="0" indent="0">
              <a:buNone/>
              <a:defRPr sz="1544" b="1"/>
            </a:lvl1pPr>
            <a:lvl2pPr marL="293934" indent="0">
              <a:buNone/>
              <a:defRPr sz="1286" b="1"/>
            </a:lvl2pPr>
            <a:lvl3pPr marL="587868" indent="0">
              <a:buNone/>
              <a:defRPr sz="1157" b="1"/>
            </a:lvl3pPr>
            <a:lvl4pPr marL="881802" indent="0">
              <a:buNone/>
              <a:defRPr sz="1029" b="1"/>
            </a:lvl4pPr>
            <a:lvl5pPr marL="1175736" indent="0">
              <a:buNone/>
              <a:defRPr sz="1029" b="1"/>
            </a:lvl5pPr>
            <a:lvl6pPr marL="1469670" indent="0">
              <a:buNone/>
              <a:defRPr sz="1029" b="1"/>
            </a:lvl6pPr>
            <a:lvl7pPr marL="1763604" indent="0">
              <a:buNone/>
              <a:defRPr sz="1029" b="1"/>
            </a:lvl7pPr>
            <a:lvl8pPr marL="2057537" indent="0">
              <a:buNone/>
              <a:defRPr sz="1029" b="1"/>
            </a:lvl8pPr>
            <a:lvl9pPr marL="2351471" indent="0">
              <a:buNone/>
              <a:defRPr sz="1029" b="1"/>
            </a:lvl9pPr>
          </a:lstStyle>
          <a:p>
            <a:pPr lvl="0"/>
            <a:r>
              <a:rPr lang="en-US"/>
              <a:t>Click to edit Master text styles</a:t>
            </a:r>
          </a:p>
        </p:txBody>
      </p:sp>
      <p:sp>
        <p:nvSpPr>
          <p:cNvPr id="4" name="Content Placeholder 3"/>
          <p:cNvSpPr>
            <a:spLocks noGrp="1"/>
          </p:cNvSpPr>
          <p:nvPr>
            <p:ph sz="half" idx="2"/>
          </p:nvPr>
        </p:nvSpPr>
        <p:spPr>
          <a:xfrm>
            <a:off x="2468563" y="7829552"/>
            <a:ext cx="21817011" cy="14224397"/>
          </a:xfrm>
        </p:spPr>
        <p:txBody>
          <a:bodyPr/>
          <a:lstStyle>
            <a:lvl1pPr>
              <a:defRPr sz="1544"/>
            </a:lvl1pPr>
            <a:lvl2pPr>
              <a:defRPr sz="1286"/>
            </a:lvl2pPr>
            <a:lvl3pPr>
              <a:defRPr sz="1157"/>
            </a:lvl3pPr>
            <a:lvl4pPr>
              <a:defRPr sz="1029"/>
            </a:lvl4pPr>
            <a:lvl5pPr>
              <a:defRPr sz="1029"/>
            </a:lvl5pPr>
            <a:lvl6pPr>
              <a:defRPr sz="1029"/>
            </a:lvl6pPr>
            <a:lvl7pPr>
              <a:defRPr sz="1029"/>
            </a:lvl7pPr>
            <a:lvl8pPr>
              <a:defRPr sz="1029"/>
            </a:lvl8pPr>
            <a:lvl9pPr>
              <a:defRPr sz="102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5082503" y="5526884"/>
            <a:ext cx="21826538" cy="2302668"/>
          </a:xfrm>
        </p:spPr>
        <p:txBody>
          <a:bodyPr anchor="b"/>
          <a:lstStyle>
            <a:lvl1pPr marL="0" indent="0">
              <a:buNone/>
              <a:defRPr sz="1544" b="1"/>
            </a:lvl1pPr>
            <a:lvl2pPr marL="293934" indent="0">
              <a:buNone/>
              <a:defRPr sz="1286" b="1"/>
            </a:lvl2pPr>
            <a:lvl3pPr marL="587868" indent="0">
              <a:buNone/>
              <a:defRPr sz="1157" b="1"/>
            </a:lvl3pPr>
            <a:lvl4pPr marL="881802" indent="0">
              <a:buNone/>
              <a:defRPr sz="1029" b="1"/>
            </a:lvl4pPr>
            <a:lvl5pPr marL="1175736" indent="0">
              <a:buNone/>
              <a:defRPr sz="1029" b="1"/>
            </a:lvl5pPr>
            <a:lvl6pPr marL="1469670" indent="0">
              <a:buNone/>
              <a:defRPr sz="1029" b="1"/>
            </a:lvl6pPr>
            <a:lvl7pPr marL="1763604" indent="0">
              <a:buNone/>
              <a:defRPr sz="1029" b="1"/>
            </a:lvl7pPr>
            <a:lvl8pPr marL="2057537" indent="0">
              <a:buNone/>
              <a:defRPr sz="1029" b="1"/>
            </a:lvl8pPr>
            <a:lvl9pPr marL="2351471" indent="0">
              <a:buNone/>
              <a:defRPr sz="1029" b="1"/>
            </a:lvl9pPr>
          </a:lstStyle>
          <a:p>
            <a:pPr lvl="0"/>
            <a:r>
              <a:rPr lang="en-US"/>
              <a:t>Click to edit Master text styles</a:t>
            </a:r>
          </a:p>
        </p:txBody>
      </p:sp>
      <p:sp>
        <p:nvSpPr>
          <p:cNvPr id="6" name="Content Placeholder 5"/>
          <p:cNvSpPr>
            <a:spLocks noGrp="1"/>
          </p:cNvSpPr>
          <p:nvPr>
            <p:ph sz="quarter" idx="4"/>
          </p:nvPr>
        </p:nvSpPr>
        <p:spPr>
          <a:xfrm>
            <a:off x="25082503" y="7829552"/>
            <a:ext cx="21826538" cy="14224397"/>
          </a:xfrm>
        </p:spPr>
        <p:txBody>
          <a:bodyPr/>
          <a:lstStyle>
            <a:lvl1pPr>
              <a:defRPr sz="1544"/>
            </a:lvl1pPr>
            <a:lvl2pPr>
              <a:defRPr sz="1286"/>
            </a:lvl2pPr>
            <a:lvl3pPr>
              <a:defRPr sz="1157"/>
            </a:lvl3pPr>
            <a:lvl4pPr>
              <a:defRPr sz="1029"/>
            </a:lvl4pPr>
            <a:lvl5pPr>
              <a:defRPr sz="1029"/>
            </a:lvl5pPr>
            <a:lvl6pPr>
              <a:defRPr sz="1029"/>
            </a:lvl6pPr>
            <a:lvl7pPr>
              <a:defRPr sz="1029"/>
            </a:lvl7pPr>
            <a:lvl8pPr>
              <a:defRPr sz="1029"/>
            </a:lvl8pPr>
            <a:lvl9pPr>
              <a:defRPr sz="102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p:cNvSpPr>
            <a:spLocks noGrp="1" noChangeArrowheads="1"/>
          </p:cNvSpPr>
          <p:nvPr>
            <p:ph type="sldNum" sz="quarter" idx="12"/>
          </p:nvPr>
        </p:nvSpPr>
        <p:spPr>
          <a:ln/>
        </p:spPr>
        <p:txBody>
          <a:bodyPr/>
          <a:lstStyle>
            <a:lvl1pPr>
              <a:defRPr/>
            </a:lvl1pPr>
          </a:lstStyle>
          <a:p>
            <a:fld id="{C87CD75D-E986-4F11-B053-1DC2839EDC15}" type="slidenum">
              <a:rPr lang="en-US" altLang="en-US"/>
              <a:pPr/>
              <a:t>‹#›</a:t>
            </a:fld>
            <a:endParaRPr lang="en-US" altLang="en-US" dirty="0"/>
          </a:p>
        </p:txBody>
      </p:sp>
    </p:spTree>
    <p:extLst>
      <p:ext uri="{BB962C8B-B14F-4D97-AF65-F5344CB8AC3E}">
        <p14:creationId xmlns:p14="http://schemas.microsoft.com/office/powerpoint/2010/main" val="1441856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p:cNvSpPr>
            <a:spLocks noGrp="1" noChangeArrowheads="1"/>
          </p:cNvSpPr>
          <p:nvPr>
            <p:ph type="sldNum" sz="quarter" idx="12"/>
          </p:nvPr>
        </p:nvSpPr>
        <p:spPr>
          <a:ln/>
        </p:spPr>
        <p:txBody>
          <a:bodyPr/>
          <a:lstStyle>
            <a:lvl1pPr>
              <a:defRPr/>
            </a:lvl1pPr>
          </a:lstStyle>
          <a:p>
            <a:fld id="{686636BC-1E4C-4C38-AC1D-686055A78513}" type="slidenum">
              <a:rPr lang="en-US" altLang="en-US"/>
              <a:pPr/>
              <a:t>‹#›</a:t>
            </a:fld>
            <a:endParaRPr lang="en-US" altLang="en-US" dirty="0"/>
          </a:p>
        </p:txBody>
      </p:sp>
    </p:spTree>
    <p:extLst>
      <p:ext uri="{BB962C8B-B14F-4D97-AF65-F5344CB8AC3E}">
        <p14:creationId xmlns:p14="http://schemas.microsoft.com/office/powerpoint/2010/main" val="1697453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p:cNvSpPr>
            <a:spLocks noGrp="1" noChangeArrowheads="1"/>
          </p:cNvSpPr>
          <p:nvPr>
            <p:ph type="sldNum" sz="quarter" idx="12"/>
          </p:nvPr>
        </p:nvSpPr>
        <p:spPr>
          <a:ln/>
        </p:spPr>
        <p:txBody>
          <a:bodyPr/>
          <a:lstStyle>
            <a:lvl1pPr>
              <a:defRPr/>
            </a:lvl1pPr>
          </a:lstStyle>
          <a:p>
            <a:fld id="{25567286-C0E9-4B01-919A-4AEB432FB50E}" type="slidenum">
              <a:rPr lang="en-US" altLang="en-US"/>
              <a:pPr/>
              <a:t>‹#›</a:t>
            </a:fld>
            <a:endParaRPr lang="en-US" altLang="en-US" dirty="0"/>
          </a:p>
        </p:txBody>
      </p:sp>
    </p:spTree>
    <p:extLst>
      <p:ext uri="{BB962C8B-B14F-4D97-AF65-F5344CB8AC3E}">
        <p14:creationId xmlns:p14="http://schemas.microsoft.com/office/powerpoint/2010/main" val="584010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68568" y="983462"/>
            <a:ext cx="16244886" cy="4182666"/>
          </a:xfrm>
        </p:spPr>
        <p:txBody>
          <a:bodyPr anchor="b"/>
          <a:lstStyle>
            <a:lvl1pPr algn="l">
              <a:defRPr sz="1286" b="1"/>
            </a:lvl1pPr>
          </a:lstStyle>
          <a:p>
            <a:r>
              <a:rPr lang="en-US"/>
              <a:t>Click to edit Master title style</a:t>
            </a:r>
          </a:p>
        </p:txBody>
      </p:sp>
      <p:sp>
        <p:nvSpPr>
          <p:cNvPr id="3" name="Content Placeholder 2"/>
          <p:cNvSpPr>
            <a:spLocks noGrp="1"/>
          </p:cNvSpPr>
          <p:nvPr>
            <p:ph idx="1"/>
          </p:nvPr>
        </p:nvSpPr>
        <p:spPr>
          <a:xfrm>
            <a:off x="19305588" y="983462"/>
            <a:ext cx="27603450" cy="21070491"/>
          </a:xfrm>
        </p:spPr>
        <p:txBody>
          <a:bodyPr/>
          <a:lstStyle>
            <a:lvl1pPr>
              <a:defRPr sz="2058"/>
            </a:lvl1pPr>
            <a:lvl2pPr>
              <a:defRPr sz="1800"/>
            </a:lvl2pPr>
            <a:lvl3pPr>
              <a:defRPr sz="1544"/>
            </a:lvl3pPr>
            <a:lvl4pPr>
              <a:defRPr sz="1286"/>
            </a:lvl4pPr>
            <a:lvl5pPr>
              <a:defRPr sz="1286"/>
            </a:lvl5pPr>
            <a:lvl6pPr>
              <a:defRPr sz="1286"/>
            </a:lvl6pPr>
            <a:lvl7pPr>
              <a:defRPr sz="1286"/>
            </a:lvl7pPr>
            <a:lvl8pPr>
              <a:defRPr sz="1286"/>
            </a:lvl8pPr>
            <a:lvl9pPr>
              <a:defRPr sz="12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468568" y="5166122"/>
            <a:ext cx="16244886" cy="16887825"/>
          </a:xfrm>
        </p:spPr>
        <p:txBody>
          <a:bodyPr/>
          <a:lstStyle>
            <a:lvl1pPr marL="0" indent="0">
              <a:buNone/>
              <a:defRPr sz="900"/>
            </a:lvl1pPr>
            <a:lvl2pPr marL="293934" indent="0">
              <a:buNone/>
              <a:defRPr sz="771"/>
            </a:lvl2pPr>
            <a:lvl3pPr marL="587868" indent="0">
              <a:buNone/>
              <a:defRPr sz="644"/>
            </a:lvl3pPr>
            <a:lvl4pPr marL="881802" indent="0">
              <a:buNone/>
              <a:defRPr sz="579"/>
            </a:lvl4pPr>
            <a:lvl5pPr marL="1175736" indent="0">
              <a:buNone/>
              <a:defRPr sz="579"/>
            </a:lvl5pPr>
            <a:lvl6pPr marL="1469670" indent="0">
              <a:buNone/>
              <a:defRPr sz="579"/>
            </a:lvl6pPr>
            <a:lvl7pPr marL="1763604" indent="0">
              <a:buNone/>
              <a:defRPr sz="579"/>
            </a:lvl7pPr>
            <a:lvl8pPr marL="2057537" indent="0">
              <a:buNone/>
              <a:defRPr sz="579"/>
            </a:lvl8pPr>
            <a:lvl9pPr marL="2351471" indent="0">
              <a:buNone/>
              <a:defRPr sz="579"/>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fld id="{5DFD3E09-3358-4062-9676-ECE80CDE62CC}" type="slidenum">
              <a:rPr lang="en-US" altLang="en-US"/>
              <a:pPr/>
              <a:t>‹#›</a:t>
            </a:fld>
            <a:endParaRPr lang="en-US" altLang="en-US" dirty="0"/>
          </a:p>
        </p:txBody>
      </p:sp>
    </p:spTree>
    <p:extLst>
      <p:ext uri="{BB962C8B-B14F-4D97-AF65-F5344CB8AC3E}">
        <p14:creationId xmlns:p14="http://schemas.microsoft.com/office/powerpoint/2010/main" val="137151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78993" y="17281928"/>
            <a:ext cx="29625924" cy="2040732"/>
          </a:xfrm>
        </p:spPr>
        <p:txBody>
          <a:bodyPr anchor="b"/>
          <a:lstStyle>
            <a:lvl1pPr algn="l">
              <a:defRPr sz="1286" b="1"/>
            </a:lvl1pPr>
          </a:lstStyle>
          <a:p>
            <a:r>
              <a:rPr lang="en-US"/>
              <a:t>Click to edit Master title style</a:t>
            </a:r>
          </a:p>
        </p:txBody>
      </p:sp>
      <p:sp>
        <p:nvSpPr>
          <p:cNvPr id="3" name="Picture Placeholder 2"/>
          <p:cNvSpPr>
            <a:spLocks noGrp="1"/>
          </p:cNvSpPr>
          <p:nvPr>
            <p:ph type="pic" idx="1"/>
          </p:nvPr>
        </p:nvSpPr>
        <p:spPr>
          <a:xfrm>
            <a:off x="9678993" y="2206231"/>
            <a:ext cx="29625924" cy="14812565"/>
          </a:xfrm>
        </p:spPr>
        <p:txBody>
          <a:bodyPr/>
          <a:lstStyle>
            <a:lvl1pPr marL="0" indent="0">
              <a:buNone/>
              <a:defRPr sz="2058"/>
            </a:lvl1pPr>
            <a:lvl2pPr marL="293934" indent="0">
              <a:buNone/>
              <a:defRPr sz="1800"/>
            </a:lvl2pPr>
            <a:lvl3pPr marL="587868" indent="0">
              <a:buNone/>
              <a:defRPr sz="1544"/>
            </a:lvl3pPr>
            <a:lvl4pPr marL="881802" indent="0">
              <a:buNone/>
              <a:defRPr sz="1286"/>
            </a:lvl4pPr>
            <a:lvl5pPr marL="1175736" indent="0">
              <a:buNone/>
              <a:defRPr sz="1286"/>
            </a:lvl5pPr>
            <a:lvl6pPr marL="1469670" indent="0">
              <a:buNone/>
              <a:defRPr sz="1286"/>
            </a:lvl6pPr>
            <a:lvl7pPr marL="1763604" indent="0">
              <a:buNone/>
              <a:defRPr sz="1286"/>
            </a:lvl7pPr>
            <a:lvl8pPr marL="2057537" indent="0">
              <a:buNone/>
              <a:defRPr sz="1286"/>
            </a:lvl8pPr>
            <a:lvl9pPr marL="2351471" indent="0">
              <a:buNone/>
              <a:defRPr sz="1286"/>
            </a:lvl9pPr>
          </a:lstStyle>
          <a:p>
            <a:pPr lvl="0"/>
            <a:endParaRPr lang="en-US" noProof="0" dirty="0"/>
          </a:p>
        </p:txBody>
      </p:sp>
      <p:sp>
        <p:nvSpPr>
          <p:cNvPr id="4" name="Text Placeholder 3"/>
          <p:cNvSpPr>
            <a:spLocks noGrp="1"/>
          </p:cNvSpPr>
          <p:nvPr>
            <p:ph type="body" sz="half" idx="2"/>
          </p:nvPr>
        </p:nvSpPr>
        <p:spPr>
          <a:xfrm>
            <a:off x="9678993" y="19322656"/>
            <a:ext cx="29625924" cy="2896790"/>
          </a:xfrm>
        </p:spPr>
        <p:txBody>
          <a:bodyPr/>
          <a:lstStyle>
            <a:lvl1pPr marL="0" indent="0">
              <a:buNone/>
              <a:defRPr sz="900"/>
            </a:lvl1pPr>
            <a:lvl2pPr marL="293934" indent="0">
              <a:buNone/>
              <a:defRPr sz="771"/>
            </a:lvl2pPr>
            <a:lvl3pPr marL="587868" indent="0">
              <a:buNone/>
              <a:defRPr sz="644"/>
            </a:lvl3pPr>
            <a:lvl4pPr marL="881802" indent="0">
              <a:buNone/>
              <a:defRPr sz="579"/>
            </a:lvl4pPr>
            <a:lvl5pPr marL="1175736" indent="0">
              <a:buNone/>
              <a:defRPr sz="579"/>
            </a:lvl5pPr>
            <a:lvl6pPr marL="1469670" indent="0">
              <a:buNone/>
              <a:defRPr sz="579"/>
            </a:lvl6pPr>
            <a:lvl7pPr marL="1763604" indent="0">
              <a:buNone/>
              <a:defRPr sz="579"/>
            </a:lvl7pPr>
            <a:lvl8pPr marL="2057537" indent="0">
              <a:buNone/>
              <a:defRPr sz="579"/>
            </a:lvl8pPr>
            <a:lvl9pPr marL="2351471" indent="0">
              <a:buNone/>
              <a:defRPr sz="579"/>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fld id="{2217855F-F1F3-4A32-BB96-9CA93DD5EB17}" type="slidenum">
              <a:rPr lang="en-US" altLang="en-US"/>
              <a:pPr/>
              <a:t>‹#›</a:t>
            </a:fld>
            <a:endParaRPr lang="en-US" altLang="en-US" dirty="0"/>
          </a:p>
        </p:txBody>
      </p:sp>
    </p:spTree>
    <p:extLst>
      <p:ext uri="{BB962C8B-B14F-4D97-AF65-F5344CB8AC3E}">
        <p14:creationId xmlns:p14="http://schemas.microsoft.com/office/powerpoint/2010/main" val="1285247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703643" y="2194152"/>
            <a:ext cx="41970324" cy="411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480310" tIns="240155" rIns="480310" bIns="240155"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703643" y="7131504"/>
            <a:ext cx="41970324" cy="148140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480310" tIns="240155" rIns="480310" bIns="240155"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703638" y="22494648"/>
            <a:ext cx="10287000" cy="1645104"/>
          </a:xfrm>
          <a:prstGeom prst="rect">
            <a:avLst/>
          </a:prstGeom>
          <a:noFill/>
          <a:ln w="9525">
            <a:noFill/>
            <a:miter lim="800000"/>
            <a:headEnd/>
            <a:tailEnd/>
          </a:ln>
          <a:effectLst/>
        </p:spPr>
        <p:txBody>
          <a:bodyPr vert="horz" wrap="square" lIns="480310" tIns="240155" rIns="480310" bIns="240155" numCol="1" anchor="t" anchorCtr="0" compatLnSpc="1">
            <a:prstTxWarp prst="textNoShape">
              <a:avLst/>
            </a:prstTxWarp>
          </a:bodyPr>
          <a:lstStyle>
            <a:lvl1pPr eaLnBrk="1" hangingPunct="1">
              <a:spcBef>
                <a:spcPct val="0"/>
              </a:spcBef>
              <a:defRPr sz="4758">
                <a:effectLst/>
                <a:latin typeface="Times New Roman" pitchFamily="18" charset="0"/>
              </a:defRPr>
            </a:lvl1pPr>
          </a:lstStyle>
          <a:p>
            <a:pPr>
              <a:defRPr/>
            </a:pPr>
            <a:endParaRPr lang="en-US" dirty="0"/>
          </a:p>
        </p:txBody>
      </p:sp>
      <p:sp>
        <p:nvSpPr>
          <p:cNvPr id="1029" name="Rectangle 5"/>
          <p:cNvSpPr>
            <a:spLocks noGrp="1" noChangeArrowheads="1"/>
          </p:cNvSpPr>
          <p:nvPr>
            <p:ph type="ftr" sz="quarter" idx="3"/>
          </p:nvPr>
        </p:nvSpPr>
        <p:spPr bwMode="auto">
          <a:xfrm>
            <a:off x="16870367" y="22494648"/>
            <a:ext cx="15636876" cy="1645104"/>
          </a:xfrm>
          <a:prstGeom prst="rect">
            <a:avLst/>
          </a:prstGeom>
          <a:noFill/>
          <a:ln w="9525">
            <a:noFill/>
            <a:miter lim="800000"/>
            <a:headEnd/>
            <a:tailEnd/>
          </a:ln>
          <a:effectLst/>
        </p:spPr>
        <p:txBody>
          <a:bodyPr vert="horz" wrap="square" lIns="480310" tIns="240155" rIns="480310" bIns="240155" numCol="1" anchor="t" anchorCtr="0" compatLnSpc="1">
            <a:prstTxWarp prst="textNoShape">
              <a:avLst/>
            </a:prstTxWarp>
          </a:bodyPr>
          <a:lstStyle>
            <a:lvl1pPr algn="ctr" eaLnBrk="1" hangingPunct="1">
              <a:spcBef>
                <a:spcPct val="0"/>
              </a:spcBef>
              <a:defRPr sz="4758">
                <a:effectLst/>
                <a:latin typeface="Times New Roman" pitchFamily="18" charset="0"/>
              </a:defRPr>
            </a:lvl1pPr>
          </a:lstStyle>
          <a:p>
            <a:pPr>
              <a:defRPr/>
            </a:pPr>
            <a:endParaRPr lang="en-US" dirty="0"/>
          </a:p>
        </p:txBody>
      </p:sp>
      <p:sp>
        <p:nvSpPr>
          <p:cNvPr id="1030" name="Rectangle 6"/>
          <p:cNvSpPr>
            <a:spLocks noGrp="1" noChangeArrowheads="1"/>
          </p:cNvSpPr>
          <p:nvPr>
            <p:ph type="sldNum" sz="quarter" idx="4"/>
          </p:nvPr>
        </p:nvSpPr>
        <p:spPr bwMode="auto">
          <a:xfrm>
            <a:off x="35386964" y="22494648"/>
            <a:ext cx="10287000" cy="1645104"/>
          </a:xfrm>
          <a:prstGeom prst="rect">
            <a:avLst/>
          </a:prstGeom>
          <a:noFill/>
          <a:ln w="9525">
            <a:noFill/>
            <a:miter lim="800000"/>
            <a:headEnd/>
            <a:tailEnd/>
          </a:ln>
          <a:effectLst/>
        </p:spPr>
        <p:txBody>
          <a:bodyPr vert="horz" wrap="square" lIns="480310" tIns="240155" rIns="480310" bIns="240155" numCol="1" anchor="t" anchorCtr="0" compatLnSpc="1">
            <a:prstTxWarp prst="textNoShape">
              <a:avLst/>
            </a:prstTxWarp>
          </a:bodyPr>
          <a:lstStyle>
            <a:lvl1pPr algn="r" eaLnBrk="1" hangingPunct="1">
              <a:defRPr sz="4758"/>
            </a:lvl1pPr>
          </a:lstStyle>
          <a:p>
            <a:fld id="{02C53950-3BF9-4FC8-8156-CB7BBA456526}"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090389" rtl="0" eaLnBrk="0" fontAlgn="base" hangingPunct="0">
        <a:spcBef>
          <a:spcPct val="0"/>
        </a:spcBef>
        <a:spcAft>
          <a:spcPct val="0"/>
        </a:spcAft>
        <a:defRPr sz="14851">
          <a:solidFill>
            <a:schemeClr val="tx2"/>
          </a:solidFill>
          <a:latin typeface="+mj-lt"/>
          <a:ea typeface="+mj-ea"/>
          <a:cs typeface="+mj-cs"/>
        </a:defRPr>
      </a:lvl1pPr>
      <a:lvl2pPr algn="ctr" defTabSz="3090389" rtl="0" eaLnBrk="0" fontAlgn="base" hangingPunct="0">
        <a:spcBef>
          <a:spcPct val="0"/>
        </a:spcBef>
        <a:spcAft>
          <a:spcPct val="0"/>
        </a:spcAft>
        <a:defRPr sz="14851">
          <a:solidFill>
            <a:schemeClr val="tx2"/>
          </a:solidFill>
          <a:latin typeface="Times New Roman" pitchFamily="18" charset="0"/>
        </a:defRPr>
      </a:lvl2pPr>
      <a:lvl3pPr algn="ctr" defTabSz="3090389" rtl="0" eaLnBrk="0" fontAlgn="base" hangingPunct="0">
        <a:spcBef>
          <a:spcPct val="0"/>
        </a:spcBef>
        <a:spcAft>
          <a:spcPct val="0"/>
        </a:spcAft>
        <a:defRPr sz="14851">
          <a:solidFill>
            <a:schemeClr val="tx2"/>
          </a:solidFill>
          <a:latin typeface="Times New Roman" pitchFamily="18" charset="0"/>
        </a:defRPr>
      </a:lvl3pPr>
      <a:lvl4pPr algn="ctr" defTabSz="3090389" rtl="0" eaLnBrk="0" fontAlgn="base" hangingPunct="0">
        <a:spcBef>
          <a:spcPct val="0"/>
        </a:spcBef>
        <a:spcAft>
          <a:spcPct val="0"/>
        </a:spcAft>
        <a:defRPr sz="14851">
          <a:solidFill>
            <a:schemeClr val="tx2"/>
          </a:solidFill>
          <a:latin typeface="Times New Roman" pitchFamily="18" charset="0"/>
        </a:defRPr>
      </a:lvl4pPr>
      <a:lvl5pPr algn="ctr" defTabSz="3090389" rtl="0" eaLnBrk="0" fontAlgn="base" hangingPunct="0">
        <a:spcBef>
          <a:spcPct val="0"/>
        </a:spcBef>
        <a:spcAft>
          <a:spcPct val="0"/>
        </a:spcAft>
        <a:defRPr sz="14851">
          <a:solidFill>
            <a:schemeClr val="tx2"/>
          </a:solidFill>
          <a:latin typeface="Times New Roman" pitchFamily="18" charset="0"/>
        </a:defRPr>
      </a:lvl5pPr>
      <a:lvl6pPr marL="293934" algn="ctr" defTabSz="3090389" rtl="0" fontAlgn="base">
        <a:spcBef>
          <a:spcPct val="0"/>
        </a:spcBef>
        <a:spcAft>
          <a:spcPct val="0"/>
        </a:spcAft>
        <a:defRPr sz="14851">
          <a:solidFill>
            <a:schemeClr val="tx2"/>
          </a:solidFill>
          <a:latin typeface="Times New Roman" pitchFamily="18" charset="0"/>
        </a:defRPr>
      </a:lvl6pPr>
      <a:lvl7pPr marL="587868" algn="ctr" defTabSz="3090389" rtl="0" fontAlgn="base">
        <a:spcBef>
          <a:spcPct val="0"/>
        </a:spcBef>
        <a:spcAft>
          <a:spcPct val="0"/>
        </a:spcAft>
        <a:defRPr sz="14851">
          <a:solidFill>
            <a:schemeClr val="tx2"/>
          </a:solidFill>
          <a:latin typeface="Times New Roman" pitchFamily="18" charset="0"/>
        </a:defRPr>
      </a:lvl7pPr>
      <a:lvl8pPr marL="881802" algn="ctr" defTabSz="3090389" rtl="0" fontAlgn="base">
        <a:spcBef>
          <a:spcPct val="0"/>
        </a:spcBef>
        <a:spcAft>
          <a:spcPct val="0"/>
        </a:spcAft>
        <a:defRPr sz="14851">
          <a:solidFill>
            <a:schemeClr val="tx2"/>
          </a:solidFill>
          <a:latin typeface="Times New Roman" pitchFamily="18" charset="0"/>
        </a:defRPr>
      </a:lvl8pPr>
      <a:lvl9pPr marL="1175736" algn="ctr" defTabSz="3090389" rtl="0" fontAlgn="base">
        <a:spcBef>
          <a:spcPct val="0"/>
        </a:spcBef>
        <a:spcAft>
          <a:spcPct val="0"/>
        </a:spcAft>
        <a:defRPr sz="14851">
          <a:solidFill>
            <a:schemeClr val="tx2"/>
          </a:solidFill>
          <a:latin typeface="Times New Roman" pitchFamily="18" charset="0"/>
        </a:defRPr>
      </a:lvl9pPr>
    </p:titleStyle>
    <p:bodyStyle>
      <a:lvl1pPr marL="1159406" indent="-1159406" algn="l" defTabSz="3090389" rtl="0" eaLnBrk="0" fontAlgn="base" hangingPunct="0">
        <a:spcBef>
          <a:spcPct val="20000"/>
        </a:spcBef>
        <a:spcAft>
          <a:spcPct val="0"/>
        </a:spcAft>
        <a:buChar char="•"/>
        <a:defRPr sz="10800">
          <a:solidFill>
            <a:schemeClr val="tx1"/>
          </a:solidFill>
          <a:latin typeface="+mn-lt"/>
          <a:ea typeface="+mn-ea"/>
          <a:cs typeface="+mn-cs"/>
        </a:defRPr>
      </a:lvl1pPr>
      <a:lvl2pPr marL="2510685" indent="-965492" algn="l" defTabSz="3090389" rtl="0" eaLnBrk="0" fontAlgn="base" hangingPunct="0">
        <a:spcBef>
          <a:spcPct val="20000"/>
        </a:spcBef>
        <a:spcAft>
          <a:spcPct val="0"/>
        </a:spcAft>
        <a:buChar char="–"/>
        <a:defRPr sz="9450">
          <a:solidFill>
            <a:schemeClr val="tx1"/>
          </a:solidFill>
          <a:latin typeface="+mn-lt"/>
        </a:defRPr>
      </a:lvl2pPr>
      <a:lvl3pPr marL="3862986" indent="-772598" algn="l" defTabSz="3090389" rtl="0" eaLnBrk="0" fontAlgn="base" hangingPunct="0">
        <a:spcBef>
          <a:spcPct val="20000"/>
        </a:spcBef>
        <a:spcAft>
          <a:spcPct val="0"/>
        </a:spcAft>
        <a:buChar char="•"/>
        <a:defRPr sz="8100">
          <a:solidFill>
            <a:schemeClr val="tx1"/>
          </a:solidFill>
          <a:latin typeface="+mn-lt"/>
        </a:defRPr>
      </a:lvl3pPr>
      <a:lvl4pPr marL="5408180" indent="-772598" algn="l" defTabSz="3090389" rtl="0" eaLnBrk="0" fontAlgn="base" hangingPunct="0">
        <a:spcBef>
          <a:spcPct val="20000"/>
        </a:spcBef>
        <a:spcAft>
          <a:spcPct val="0"/>
        </a:spcAft>
        <a:buChar char="–"/>
        <a:defRPr sz="6750">
          <a:solidFill>
            <a:schemeClr val="tx1"/>
          </a:solidFill>
          <a:latin typeface="+mn-lt"/>
        </a:defRPr>
      </a:lvl4pPr>
      <a:lvl5pPr marL="6943167" indent="-772598" algn="l" defTabSz="3090389" rtl="0" eaLnBrk="0" fontAlgn="base" hangingPunct="0">
        <a:spcBef>
          <a:spcPct val="20000"/>
        </a:spcBef>
        <a:spcAft>
          <a:spcPct val="0"/>
        </a:spcAft>
        <a:buChar char="»"/>
        <a:defRPr sz="6750">
          <a:solidFill>
            <a:schemeClr val="tx1"/>
          </a:solidFill>
          <a:latin typeface="+mn-lt"/>
        </a:defRPr>
      </a:lvl5pPr>
      <a:lvl6pPr marL="7237101" indent="-772598" algn="l" defTabSz="3090389" rtl="0" fontAlgn="base">
        <a:spcBef>
          <a:spcPct val="20000"/>
        </a:spcBef>
        <a:spcAft>
          <a:spcPct val="0"/>
        </a:spcAft>
        <a:buChar char="»"/>
        <a:defRPr sz="6750">
          <a:solidFill>
            <a:schemeClr val="tx1"/>
          </a:solidFill>
          <a:latin typeface="+mn-lt"/>
        </a:defRPr>
      </a:lvl6pPr>
      <a:lvl7pPr marL="7531035" indent="-772598" algn="l" defTabSz="3090389" rtl="0" fontAlgn="base">
        <a:spcBef>
          <a:spcPct val="20000"/>
        </a:spcBef>
        <a:spcAft>
          <a:spcPct val="0"/>
        </a:spcAft>
        <a:buChar char="»"/>
        <a:defRPr sz="6750">
          <a:solidFill>
            <a:schemeClr val="tx1"/>
          </a:solidFill>
          <a:latin typeface="+mn-lt"/>
        </a:defRPr>
      </a:lvl7pPr>
      <a:lvl8pPr marL="7824969" indent="-772598" algn="l" defTabSz="3090389" rtl="0" fontAlgn="base">
        <a:spcBef>
          <a:spcPct val="20000"/>
        </a:spcBef>
        <a:spcAft>
          <a:spcPct val="0"/>
        </a:spcAft>
        <a:buChar char="»"/>
        <a:defRPr sz="6750">
          <a:solidFill>
            <a:schemeClr val="tx1"/>
          </a:solidFill>
          <a:latin typeface="+mn-lt"/>
        </a:defRPr>
      </a:lvl8pPr>
      <a:lvl9pPr marL="8118903" indent="-772598" algn="l" defTabSz="3090389" rtl="0" fontAlgn="base">
        <a:spcBef>
          <a:spcPct val="20000"/>
        </a:spcBef>
        <a:spcAft>
          <a:spcPct val="0"/>
        </a:spcAft>
        <a:buChar char="»"/>
        <a:defRPr sz="6750">
          <a:solidFill>
            <a:schemeClr val="tx1"/>
          </a:solidFill>
          <a:latin typeface="+mn-lt"/>
        </a:defRPr>
      </a:lvl9pPr>
    </p:bodyStyle>
    <p:otherStyle>
      <a:defPPr>
        <a:defRPr lang="en-US"/>
      </a:defPPr>
      <a:lvl1pPr marL="0" algn="l" defTabSz="587868" rtl="0" eaLnBrk="1" latinLnBrk="0" hangingPunct="1">
        <a:defRPr sz="1157" kern="1200">
          <a:solidFill>
            <a:schemeClr val="tx1"/>
          </a:solidFill>
          <a:latin typeface="+mn-lt"/>
          <a:ea typeface="+mn-ea"/>
          <a:cs typeface="+mn-cs"/>
        </a:defRPr>
      </a:lvl1pPr>
      <a:lvl2pPr marL="293934" algn="l" defTabSz="587868" rtl="0" eaLnBrk="1" latinLnBrk="0" hangingPunct="1">
        <a:defRPr sz="1157" kern="1200">
          <a:solidFill>
            <a:schemeClr val="tx1"/>
          </a:solidFill>
          <a:latin typeface="+mn-lt"/>
          <a:ea typeface="+mn-ea"/>
          <a:cs typeface="+mn-cs"/>
        </a:defRPr>
      </a:lvl2pPr>
      <a:lvl3pPr marL="587868" algn="l" defTabSz="587868" rtl="0" eaLnBrk="1" latinLnBrk="0" hangingPunct="1">
        <a:defRPr sz="1157" kern="1200">
          <a:solidFill>
            <a:schemeClr val="tx1"/>
          </a:solidFill>
          <a:latin typeface="+mn-lt"/>
          <a:ea typeface="+mn-ea"/>
          <a:cs typeface="+mn-cs"/>
        </a:defRPr>
      </a:lvl3pPr>
      <a:lvl4pPr marL="881802" algn="l" defTabSz="587868" rtl="0" eaLnBrk="1" latinLnBrk="0" hangingPunct="1">
        <a:defRPr sz="1157" kern="1200">
          <a:solidFill>
            <a:schemeClr val="tx1"/>
          </a:solidFill>
          <a:latin typeface="+mn-lt"/>
          <a:ea typeface="+mn-ea"/>
          <a:cs typeface="+mn-cs"/>
        </a:defRPr>
      </a:lvl4pPr>
      <a:lvl5pPr marL="1175736" algn="l" defTabSz="587868" rtl="0" eaLnBrk="1" latinLnBrk="0" hangingPunct="1">
        <a:defRPr sz="1157" kern="1200">
          <a:solidFill>
            <a:schemeClr val="tx1"/>
          </a:solidFill>
          <a:latin typeface="+mn-lt"/>
          <a:ea typeface="+mn-ea"/>
          <a:cs typeface="+mn-cs"/>
        </a:defRPr>
      </a:lvl5pPr>
      <a:lvl6pPr marL="1469670" algn="l" defTabSz="587868" rtl="0" eaLnBrk="1" latinLnBrk="0" hangingPunct="1">
        <a:defRPr sz="1157" kern="1200">
          <a:solidFill>
            <a:schemeClr val="tx1"/>
          </a:solidFill>
          <a:latin typeface="+mn-lt"/>
          <a:ea typeface="+mn-ea"/>
          <a:cs typeface="+mn-cs"/>
        </a:defRPr>
      </a:lvl6pPr>
      <a:lvl7pPr marL="1763604" algn="l" defTabSz="587868" rtl="0" eaLnBrk="1" latinLnBrk="0" hangingPunct="1">
        <a:defRPr sz="1157" kern="1200">
          <a:solidFill>
            <a:schemeClr val="tx1"/>
          </a:solidFill>
          <a:latin typeface="+mn-lt"/>
          <a:ea typeface="+mn-ea"/>
          <a:cs typeface="+mn-cs"/>
        </a:defRPr>
      </a:lvl7pPr>
      <a:lvl8pPr marL="2057537" algn="l" defTabSz="587868" rtl="0" eaLnBrk="1" latinLnBrk="0" hangingPunct="1">
        <a:defRPr sz="1157" kern="1200">
          <a:solidFill>
            <a:schemeClr val="tx1"/>
          </a:solidFill>
          <a:latin typeface="+mn-lt"/>
          <a:ea typeface="+mn-ea"/>
          <a:cs typeface="+mn-cs"/>
        </a:defRPr>
      </a:lvl8pPr>
      <a:lvl9pPr marL="2351471" algn="l" defTabSz="587868" rtl="0" eaLnBrk="1" latinLnBrk="0" hangingPunct="1">
        <a:defRPr sz="115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sv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Chart, bar chart&#10;&#10;Description automatically generated">
            <a:extLst>
              <a:ext uri="{FF2B5EF4-FFF2-40B4-BE49-F238E27FC236}">
                <a16:creationId xmlns:a16="http://schemas.microsoft.com/office/drawing/2014/main" id="{7B24A9A4-C053-D97F-EF37-964927A518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3289" y="17951321"/>
            <a:ext cx="7955280" cy="4451480"/>
          </a:xfrm>
          <a:prstGeom prst="rect">
            <a:avLst/>
          </a:prstGeom>
        </p:spPr>
      </p:pic>
      <p:pic>
        <p:nvPicPr>
          <p:cNvPr id="27" name="Picture 26" descr="Text&#10;&#10;Description automatically generated">
            <a:extLst>
              <a:ext uri="{FF2B5EF4-FFF2-40B4-BE49-F238E27FC236}">
                <a16:creationId xmlns:a16="http://schemas.microsoft.com/office/drawing/2014/main" id="{404B6DB0-CA74-1CB3-5048-6F2FB9243A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94326" y="14004956"/>
            <a:ext cx="3575732" cy="1783080"/>
          </a:xfrm>
          <a:prstGeom prst="rect">
            <a:avLst/>
          </a:prstGeom>
        </p:spPr>
      </p:pic>
      <p:sp>
        <p:nvSpPr>
          <p:cNvPr id="4148" name="Rounded Rectangle 4147">
            <a:extLst>
              <a:ext uri="{FF2B5EF4-FFF2-40B4-BE49-F238E27FC236}">
                <a16:creationId xmlns:a16="http://schemas.microsoft.com/office/drawing/2014/main" id="{97DECC6D-8135-27DB-5F73-C5ABD2BB446B}"/>
              </a:ext>
            </a:extLst>
          </p:cNvPr>
          <p:cNvSpPr/>
          <p:nvPr/>
        </p:nvSpPr>
        <p:spPr bwMode="auto">
          <a:xfrm>
            <a:off x="7865020" y="14787410"/>
            <a:ext cx="2031059" cy="1072634"/>
          </a:xfrm>
          <a:prstGeom prst="roundRect">
            <a:avLst/>
          </a:prstGeom>
          <a:noFill/>
          <a:ln w="31750" cap="flat" cmpd="sng" algn="ctr">
            <a:solidFill>
              <a:schemeClr val="tx1"/>
            </a:solidFill>
            <a:prstDash val="solid"/>
            <a:round/>
            <a:headEnd type="none" w="med" len="med"/>
            <a:tailEnd type="none" w="med" len="med"/>
          </a:ln>
          <a:effectLst/>
        </p:spPr>
        <p:txBody>
          <a:bodyPr vert="horz" wrap="square" lIns="137160" tIns="68580" rIns="137160" bIns="68580" numCol="1" rtlCol="0" anchor="t" anchorCtr="0" compatLnSpc="1">
            <a:prstTxWarp prst="textNoShape">
              <a:avLst/>
            </a:prstTxWarp>
            <a:spAutoFit/>
          </a:bodyPr>
          <a:lstStyle/>
          <a:p>
            <a:pPr defTabSz="1371600" eaLnBrk="1" hangingPunct="1">
              <a:spcBef>
                <a:spcPct val="50000"/>
              </a:spcBef>
            </a:pPr>
            <a:endParaRPr lang="en-US" sz="5400" dirty="0"/>
          </a:p>
        </p:txBody>
      </p:sp>
      <p:sp>
        <p:nvSpPr>
          <p:cNvPr id="4145" name="Rounded Rectangle 4144">
            <a:extLst>
              <a:ext uri="{FF2B5EF4-FFF2-40B4-BE49-F238E27FC236}">
                <a16:creationId xmlns:a16="http://schemas.microsoft.com/office/drawing/2014/main" id="{35D80685-CB85-0332-2007-A4EC9BE1C052}"/>
              </a:ext>
            </a:extLst>
          </p:cNvPr>
          <p:cNvSpPr/>
          <p:nvPr/>
        </p:nvSpPr>
        <p:spPr bwMode="auto">
          <a:xfrm>
            <a:off x="8750027" y="15587508"/>
            <a:ext cx="2031059" cy="1072634"/>
          </a:xfrm>
          <a:prstGeom prst="roundRect">
            <a:avLst/>
          </a:prstGeom>
          <a:solidFill>
            <a:schemeClr val="bg1"/>
          </a:solidFill>
          <a:ln w="31750" cap="flat" cmpd="sng" algn="ctr">
            <a:solidFill>
              <a:schemeClr val="tx1"/>
            </a:solidFill>
            <a:prstDash val="solid"/>
            <a:round/>
            <a:headEnd type="none" w="med" len="med"/>
            <a:tailEnd type="none" w="med" len="med"/>
          </a:ln>
          <a:effectLst/>
        </p:spPr>
        <p:txBody>
          <a:bodyPr vert="horz" wrap="square" lIns="137160" tIns="68580" rIns="137160" bIns="68580" numCol="1" rtlCol="0" anchor="t" anchorCtr="0" compatLnSpc="1">
            <a:prstTxWarp prst="textNoShape">
              <a:avLst/>
            </a:prstTxWarp>
            <a:spAutoFit/>
          </a:bodyPr>
          <a:lstStyle/>
          <a:p>
            <a:pPr defTabSz="1371600" eaLnBrk="1" hangingPunct="1">
              <a:spcBef>
                <a:spcPct val="50000"/>
              </a:spcBef>
            </a:pPr>
            <a:endParaRPr lang="en-US" sz="5400" dirty="0"/>
          </a:p>
        </p:txBody>
      </p:sp>
      <p:sp>
        <p:nvSpPr>
          <p:cNvPr id="38" name="Rectangle 37">
            <a:extLst>
              <a:ext uri="{FF2B5EF4-FFF2-40B4-BE49-F238E27FC236}">
                <a16:creationId xmlns:a16="http://schemas.microsoft.com/office/drawing/2014/main" id="{5143E55F-FA01-E3E0-05A2-08FF1E86BA74}"/>
              </a:ext>
            </a:extLst>
          </p:cNvPr>
          <p:cNvSpPr/>
          <p:nvPr/>
        </p:nvSpPr>
        <p:spPr bwMode="auto">
          <a:xfrm>
            <a:off x="15887700" y="3378707"/>
            <a:ext cx="32843616" cy="20678395"/>
          </a:xfrm>
          <a:prstGeom prst="rect">
            <a:avLst/>
          </a:prstGeom>
          <a:solidFill>
            <a:srgbClr val="FCA338"/>
          </a:solidFill>
          <a:ln w="31750" cap="flat" cmpd="sng" algn="ctr">
            <a:noFill/>
            <a:prstDash val="solid"/>
            <a:round/>
            <a:headEnd type="none" w="med" len="med"/>
            <a:tailEnd type="none" w="med" len="med"/>
          </a:ln>
          <a:effectLst/>
        </p:spPr>
        <p:txBody>
          <a:bodyPr vert="horz" wrap="square" lIns="137160" tIns="68580" rIns="137160" bIns="68580" numCol="1" rtlCol="0" anchor="t" anchorCtr="0" compatLnSpc="1">
            <a:prstTxWarp prst="textNoShape">
              <a:avLst/>
            </a:prstTxWarp>
            <a:noAutofit/>
          </a:bodyPr>
          <a:lstStyle/>
          <a:p>
            <a:pPr defTabSz="1371600" eaLnBrk="1" hangingPunct="1">
              <a:spcBef>
                <a:spcPct val="50000"/>
              </a:spcBef>
            </a:pPr>
            <a:endParaRPr lang="en-US" sz="5400" dirty="0"/>
          </a:p>
        </p:txBody>
      </p:sp>
      <p:sp>
        <p:nvSpPr>
          <p:cNvPr id="4098" name="Text Box 2"/>
          <p:cNvSpPr txBox="1">
            <a:spLocks noChangeArrowheads="1"/>
          </p:cNvSpPr>
          <p:nvPr/>
        </p:nvSpPr>
        <p:spPr bwMode="auto">
          <a:xfrm>
            <a:off x="8113367" y="1083326"/>
            <a:ext cx="33150866" cy="10422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spcBef>
                <a:spcPct val="20000"/>
              </a:spcBef>
              <a:buChar char="•"/>
              <a:defRPr sz="16800">
                <a:solidFill>
                  <a:schemeClr val="tx1"/>
                </a:solidFill>
                <a:latin typeface="Times New Roman" pitchFamily="18" charset="0"/>
              </a:defRPr>
            </a:lvl1pPr>
            <a:lvl2pPr marL="742950" indent="-285750">
              <a:spcBef>
                <a:spcPct val="20000"/>
              </a:spcBef>
              <a:buChar char="–"/>
              <a:defRPr sz="14700">
                <a:solidFill>
                  <a:schemeClr val="tx1"/>
                </a:solidFill>
                <a:latin typeface="Times New Roman" pitchFamily="18" charset="0"/>
              </a:defRPr>
            </a:lvl2pPr>
            <a:lvl3pPr marL="1143000" indent="-228600">
              <a:spcBef>
                <a:spcPct val="20000"/>
              </a:spcBef>
              <a:buChar char="•"/>
              <a:defRPr sz="12600">
                <a:solidFill>
                  <a:schemeClr val="tx1"/>
                </a:solidFill>
                <a:latin typeface="Times New Roman" pitchFamily="18" charset="0"/>
              </a:defRPr>
            </a:lvl3pPr>
            <a:lvl4pPr marL="1600200" indent="-228600">
              <a:spcBef>
                <a:spcPct val="20000"/>
              </a:spcBef>
              <a:buChar char="–"/>
              <a:defRPr sz="10500">
                <a:solidFill>
                  <a:schemeClr val="tx1"/>
                </a:solidFill>
                <a:latin typeface="Times New Roman" pitchFamily="18" charset="0"/>
              </a:defRPr>
            </a:lvl4pPr>
            <a:lvl5pPr marL="2057400" indent="-228600">
              <a:spcBef>
                <a:spcPct val="20000"/>
              </a:spcBef>
              <a:buChar char="»"/>
              <a:defRPr sz="10500">
                <a:solidFill>
                  <a:schemeClr val="tx1"/>
                </a:solidFill>
                <a:latin typeface="Times New Roman" pitchFamily="18" charset="0"/>
              </a:defRPr>
            </a:lvl5pPr>
            <a:lvl6pPr marL="2514600" indent="-228600" eaLnBrk="0" fontAlgn="base" hangingPunct="0">
              <a:spcBef>
                <a:spcPct val="20000"/>
              </a:spcBef>
              <a:spcAft>
                <a:spcPct val="0"/>
              </a:spcAft>
              <a:buChar char="»"/>
              <a:defRPr sz="10500">
                <a:solidFill>
                  <a:schemeClr val="tx1"/>
                </a:solidFill>
                <a:latin typeface="Times New Roman" pitchFamily="18" charset="0"/>
              </a:defRPr>
            </a:lvl6pPr>
            <a:lvl7pPr marL="2971800" indent="-228600" eaLnBrk="0" fontAlgn="base" hangingPunct="0">
              <a:spcBef>
                <a:spcPct val="20000"/>
              </a:spcBef>
              <a:spcAft>
                <a:spcPct val="0"/>
              </a:spcAft>
              <a:buChar char="»"/>
              <a:defRPr sz="10500">
                <a:solidFill>
                  <a:schemeClr val="tx1"/>
                </a:solidFill>
                <a:latin typeface="Times New Roman" pitchFamily="18" charset="0"/>
              </a:defRPr>
            </a:lvl7pPr>
            <a:lvl8pPr marL="3429000" indent="-228600" eaLnBrk="0" fontAlgn="base" hangingPunct="0">
              <a:spcBef>
                <a:spcPct val="20000"/>
              </a:spcBef>
              <a:spcAft>
                <a:spcPct val="0"/>
              </a:spcAft>
              <a:buChar char="»"/>
              <a:defRPr sz="10500">
                <a:solidFill>
                  <a:schemeClr val="tx1"/>
                </a:solidFill>
                <a:latin typeface="Times New Roman" pitchFamily="18" charset="0"/>
              </a:defRPr>
            </a:lvl8pPr>
            <a:lvl9pPr marL="3886200" indent="-228600" eaLnBrk="0" fontAlgn="base" hangingPunct="0">
              <a:spcBef>
                <a:spcPct val="20000"/>
              </a:spcBef>
              <a:spcAft>
                <a:spcPct val="0"/>
              </a:spcAft>
              <a:buChar char="»"/>
              <a:defRPr sz="10500">
                <a:solidFill>
                  <a:schemeClr val="tx1"/>
                </a:solidFill>
                <a:latin typeface="Times New Roman" pitchFamily="18" charset="0"/>
              </a:defRPr>
            </a:lvl9pPr>
          </a:lstStyle>
          <a:p>
            <a:pPr algn="ctr" eaLnBrk="1" hangingPunct="1">
              <a:spcBef>
                <a:spcPct val="50000"/>
              </a:spcBef>
              <a:buFontTx/>
              <a:buNone/>
            </a:pPr>
            <a:r>
              <a:rPr lang="en-US" sz="6173" b="1" dirty="0">
                <a:latin typeface="Helvetica" pitchFamily="2" charset="0"/>
                <a:cs typeface="Rockwell"/>
              </a:rPr>
              <a:t>Effects of Lexical Valence and Emotional (In)Congruency in Naturalistic Reading Aloud</a:t>
            </a:r>
            <a:endParaRPr lang="en-US" altLang="en-US" sz="4800" b="1" dirty="0">
              <a:latin typeface="Helvetica" pitchFamily="2" charset="0"/>
              <a:cs typeface="Rockwell"/>
            </a:endParaRPr>
          </a:p>
        </p:txBody>
      </p:sp>
      <p:sp>
        <p:nvSpPr>
          <p:cNvPr id="4099" name="Text Box 7"/>
          <p:cNvSpPr txBox="1">
            <a:spLocks noChangeArrowheads="1"/>
          </p:cNvSpPr>
          <p:nvPr/>
        </p:nvSpPr>
        <p:spPr bwMode="auto">
          <a:xfrm>
            <a:off x="8235950" y="2743201"/>
            <a:ext cx="32918400" cy="5277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spcBef>
                <a:spcPct val="20000"/>
              </a:spcBef>
              <a:buChar char="•"/>
              <a:defRPr sz="16800">
                <a:solidFill>
                  <a:schemeClr val="tx1"/>
                </a:solidFill>
                <a:latin typeface="Times New Roman" pitchFamily="18" charset="0"/>
              </a:defRPr>
            </a:lvl1pPr>
            <a:lvl2pPr marL="742950" indent="-285750">
              <a:spcBef>
                <a:spcPct val="20000"/>
              </a:spcBef>
              <a:buChar char="–"/>
              <a:defRPr sz="14700">
                <a:solidFill>
                  <a:schemeClr val="tx1"/>
                </a:solidFill>
                <a:latin typeface="Times New Roman" pitchFamily="18" charset="0"/>
              </a:defRPr>
            </a:lvl2pPr>
            <a:lvl3pPr marL="1143000" indent="-228600">
              <a:spcBef>
                <a:spcPct val="20000"/>
              </a:spcBef>
              <a:buChar char="•"/>
              <a:defRPr sz="12600">
                <a:solidFill>
                  <a:schemeClr val="tx1"/>
                </a:solidFill>
                <a:latin typeface="Times New Roman" pitchFamily="18" charset="0"/>
              </a:defRPr>
            </a:lvl3pPr>
            <a:lvl4pPr marL="1600200" indent="-228600">
              <a:spcBef>
                <a:spcPct val="20000"/>
              </a:spcBef>
              <a:buChar char="–"/>
              <a:defRPr sz="10500">
                <a:solidFill>
                  <a:schemeClr val="tx1"/>
                </a:solidFill>
                <a:latin typeface="Times New Roman" pitchFamily="18" charset="0"/>
              </a:defRPr>
            </a:lvl4pPr>
            <a:lvl5pPr marL="2057400" indent="-228600">
              <a:spcBef>
                <a:spcPct val="20000"/>
              </a:spcBef>
              <a:buChar char="»"/>
              <a:defRPr sz="10500">
                <a:solidFill>
                  <a:schemeClr val="tx1"/>
                </a:solidFill>
                <a:latin typeface="Times New Roman" pitchFamily="18" charset="0"/>
              </a:defRPr>
            </a:lvl5pPr>
            <a:lvl6pPr marL="2514600" indent="-228600" eaLnBrk="0" fontAlgn="base" hangingPunct="0">
              <a:spcBef>
                <a:spcPct val="20000"/>
              </a:spcBef>
              <a:spcAft>
                <a:spcPct val="0"/>
              </a:spcAft>
              <a:buChar char="»"/>
              <a:defRPr sz="10500">
                <a:solidFill>
                  <a:schemeClr val="tx1"/>
                </a:solidFill>
                <a:latin typeface="Times New Roman" pitchFamily="18" charset="0"/>
              </a:defRPr>
            </a:lvl6pPr>
            <a:lvl7pPr marL="2971800" indent="-228600" eaLnBrk="0" fontAlgn="base" hangingPunct="0">
              <a:spcBef>
                <a:spcPct val="20000"/>
              </a:spcBef>
              <a:spcAft>
                <a:spcPct val="0"/>
              </a:spcAft>
              <a:buChar char="»"/>
              <a:defRPr sz="10500">
                <a:solidFill>
                  <a:schemeClr val="tx1"/>
                </a:solidFill>
                <a:latin typeface="Times New Roman" pitchFamily="18" charset="0"/>
              </a:defRPr>
            </a:lvl7pPr>
            <a:lvl8pPr marL="3429000" indent="-228600" eaLnBrk="0" fontAlgn="base" hangingPunct="0">
              <a:spcBef>
                <a:spcPct val="20000"/>
              </a:spcBef>
              <a:spcAft>
                <a:spcPct val="0"/>
              </a:spcAft>
              <a:buChar char="»"/>
              <a:defRPr sz="10500">
                <a:solidFill>
                  <a:schemeClr val="tx1"/>
                </a:solidFill>
                <a:latin typeface="Times New Roman" pitchFamily="18" charset="0"/>
              </a:defRPr>
            </a:lvl8pPr>
            <a:lvl9pPr marL="3886200" indent="-228600" eaLnBrk="0" fontAlgn="base" hangingPunct="0">
              <a:spcBef>
                <a:spcPct val="20000"/>
              </a:spcBef>
              <a:spcAft>
                <a:spcPct val="0"/>
              </a:spcAft>
              <a:buChar char="»"/>
              <a:defRPr sz="10500">
                <a:solidFill>
                  <a:schemeClr val="tx1"/>
                </a:solidFill>
                <a:latin typeface="Times New Roman" pitchFamily="18" charset="0"/>
              </a:defRPr>
            </a:lvl9pPr>
          </a:lstStyle>
          <a:p>
            <a:pPr algn="ctr" eaLnBrk="1" hangingPunct="1">
              <a:spcBef>
                <a:spcPct val="50000"/>
              </a:spcBef>
              <a:buFontTx/>
              <a:buNone/>
            </a:pPr>
            <a:r>
              <a:rPr lang="en-US" altLang="en-US" sz="2829" baseline="30000" dirty="0">
                <a:latin typeface="Helvetica" pitchFamily="2" charset="0"/>
              </a:rPr>
              <a:t>1</a:t>
            </a:r>
            <a:r>
              <a:rPr lang="en-US" altLang="en-US" sz="2829" dirty="0">
                <a:latin typeface="Helvetica" pitchFamily="2" charset="0"/>
              </a:rPr>
              <a:t>Florida International University</a:t>
            </a:r>
          </a:p>
        </p:txBody>
      </p:sp>
      <p:sp>
        <p:nvSpPr>
          <p:cNvPr id="4104" name="Rectangle 152"/>
          <p:cNvSpPr>
            <a:spLocks noChangeArrowheads="1"/>
          </p:cNvSpPr>
          <p:nvPr/>
        </p:nvSpPr>
        <p:spPr bwMode="auto">
          <a:xfrm>
            <a:off x="33902651" y="18351698"/>
            <a:ext cx="184731" cy="44858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1750">
                <a:solidFill>
                  <a:srgbClr val="000000"/>
                </a:solidFill>
                <a:miter lim="800000"/>
                <a:headEnd/>
                <a:tailEnd/>
              </a14:hiddenLine>
            </a:ext>
          </a:extLst>
        </p:spPr>
        <p:txBody>
          <a:bodyPr wrap="none">
            <a:spAutoFit/>
          </a:bodyPr>
          <a:lstStyle>
            <a:lvl1pPr>
              <a:spcBef>
                <a:spcPct val="20000"/>
              </a:spcBef>
              <a:buChar char="•"/>
              <a:defRPr sz="16800">
                <a:solidFill>
                  <a:schemeClr val="tx1"/>
                </a:solidFill>
                <a:latin typeface="Times New Roman" pitchFamily="18" charset="0"/>
              </a:defRPr>
            </a:lvl1pPr>
            <a:lvl2pPr marL="742950" indent="-285750">
              <a:spcBef>
                <a:spcPct val="20000"/>
              </a:spcBef>
              <a:buChar char="–"/>
              <a:defRPr sz="14700">
                <a:solidFill>
                  <a:schemeClr val="tx1"/>
                </a:solidFill>
                <a:latin typeface="Times New Roman" pitchFamily="18" charset="0"/>
              </a:defRPr>
            </a:lvl2pPr>
            <a:lvl3pPr marL="1143000" indent="-228600">
              <a:spcBef>
                <a:spcPct val="20000"/>
              </a:spcBef>
              <a:buChar char="•"/>
              <a:defRPr sz="12600">
                <a:solidFill>
                  <a:schemeClr val="tx1"/>
                </a:solidFill>
                <a:latin typeface="Times New Roman" pitchFamily="18" charset="0"/>
              </a:defRPr>
            </a:lvl3pPr>
            <a:lvl4pPr marL="1600200" indent="-228600">
              <a:spcBef>
                <a:spcPct val="20000"/>
              </a:spcBef>
              <a:buChar char="–"/>
              <a:defRPr sz="10500">
                <a:solidFill>
                  <a:schemeClr val="tx1"/>
                </a:solidFill>
                <a:latin typeface="Times New Roman" pitchFamily="18" charset="0"/>
              </a:defRPr>
            </a:lvl4pPr>
            <a:lvl5pPr marL="2057400" indent="-228600">
              <a:spcBef>
                <a:spcPct val="20000"/>
              </a:spcBef>
              <a:buChar char="»"/>
              <a:defRPr sz="10500">
                <a:solidFill>
                  <a:schemeClr val="tx1"/>
                </a:solidFill>
                <a:latin typeface="Times New Roman" pitchFamily="18" charset="0"/>
              </a:defRPr>
            </a:lvl5pPr>
            <a:lvl6pPr marL="2514600" indent="-228600" eaLnBrk="0" fontAlgn="base" hangingPunct="0">
              <a:spcBef>
                <a:spcPct val="20000"/>
              </a:spcBef>
              <a:spcAft>
                <a:spcPct val="0"/>
              </a:spcAft>
              <a:buChar char="»"/>
              <a:defRPr sz="10500">
                <a:solidFill>
                  <a:schemeClr val="tx1"/>
                </a:solidFill>
                <a:latin typeface="Times New Roman" pitchFamily="18" charset="0"/>
              </a:defRPr>
            </a:lvl6pPr>
            <a:lvl7pPr marL="2971800" indent="-228600" eaLnBrk="0" fontAlgn="base" hangingPunct="0">
              <a:spcBef>
                <a:spcPct val="20000"/>
              </a:spcBef>
              <a:spcAft>
                <a:spcPct val="0"/>
              </a:spcAft>
              <a:buChar char="»"/>
              <a:defRPr sz="10500">
                <a:solidFill>
                  <a:schemeClr val="tx1"/>
                </a:solidFill>
                <a:latin typeface="Times New Roman" pitchFamily="18" charset="0"/>
              </a:defRPr>
            </a:lvl7pPr>
            <a:lvl8pPr marL="3429000" indent="-228600" eaLnBrk="0" fontAlgn="base" hangingPunct="0">
              <a:spcBef>
                <a:spcPct val="20000"/>
              </a:spcBef>
              <a:spcAft>
                <a:spcPct val="0"/>
              </a:spcAft>
              <a:buChar char="»"/>
              <a:defRPr sz="10500">
                <a:solidFill>
                  <a:schemeClr val="tx1"/>
                </a:solidFill>
                <a:latin typeface="Times New Roman" pitchFamily="18" charset="0"/>
              </a:defRPr>
            </a:lvl8pPr>
            <a:lvl9pPr marL="3886200" indent="-228600" eaLnBrk="0" fontAlgn="base" hangingPunct="0">
              <a:spcBef>
                <a:spcPct val="20000"/>
              </a:spcBef>
              <a:spcAft>
                <a:spcPct val="0"/>
              </a:spcAft>
              <a:buChar char="»"/>
              <a:defRPr sz="10500">
                <a:solidFill>
                  <a:schemeClr val="tx1"/>
                </a:solidFill>
                <a:latin typeface="Times New Roman" pitchFamily="18" charset="0"/>
              </a:defRPr>
            </a:lvl9pPr>
          </a:lstStyle>
          <a:p>
            <a:pPr eaLnBrk="1" hangingPunct="1">
              <a:spcBef>
                <a:spcPct val="50000"/>
              </a:spcBef>
              <a:buFontTx/>
              <a:buNone/>
            </a:pPr>
            <a:endParaRPr lang="en-US" altLang="en-US" sz="2315" dirty="0">
              <a:latin typeface="Rockwell" pitchFamily="18" charset="0"/>
            </a:endParaRPr>
          </a:p>
        </p:txBody>
      </p:sp>
      <p:sp>
        <p:nvSpPr>
          <p:cNvPr id="4107" name="Rectangle 42"/>
          <p:cNvSpPr>
            <a:spLocks noChangeArrowheads="1"/>
          </p:cNvSpPr>
          <p:nvPr/>
        </p:nvSpPr>
        <p:spPr bwMode="auto">
          <a:xfrm>
            <a:off x="11707586" y="2400301"/>
            <a:ext cx="25716443" cy="40972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1750">
                <a:solidFill>
                  <a:srgbClr val="000000"/>
                </a:solidFill>
                <a:miter lim="800000"/>
                <a:headEnd/>
                <a:tailEnd/>
              </a14:hiddenLine>
            </a:ext>
          </a:extLst>
        </p:spPr>
        <p:txBody>
          <a:bodyPr>
            <a:spAutoFit/>
          </a:bodyPr>
          <a:lstStyle>
            <a:lvl1pPr>
              <a:spcBef>
                <a:spcPct val="20000"/>
              </a:spcBef>
              <a:buChar char="•"/>
              <a:defRPr sz="16800">
                <a:solidFill>
                  <a:schemeClr val="tx1"/>
                </a:solidFill>
                <a:latin typeface="Times New Roman" pitchFamily="18" charset="0"/>
              </a:defRPr>
            </a:lvl1pPr>
            <a:lvl2pPr marL="742950" indent="-285750">
              <a:spcBef>
                <a:spcPct val="20000"/>
              </a:spcBef>
              <a:buChar char="–"/>
              <a:defRPr sz="14700">
                <a:solidFill>
                  <a:schemeClr val="tx1"/>
                </a:solidFill>
                <a:latin typeface="Times New Roman" pitchFamily="18" charset="0"/>
              </a:defRPr>
            </a:lvl2pPr>
            <a:lvl3pPr marL="1143000" indent="-228600">
              <a:spcBef>
                <a:spcPct val="20000"/>
              </a:spcBef>
              <a:buChar char="•"/>
              <a:defRPr sz="12600">
                <a:solidFill>
                  <a:schemeClr val="tx1"/>
                </a:solidFill>
                <a:latin typeface="Times New Roman" pitchFamily="18" charset="0"/>
              </a:defRPr>
            </a:lvl3pPr>
            <a:lvl4pPr marL="1600200" indent="-228600">
              <a:spcBef>
                <a:spcPct val="20000"/>
              </a:spcBef>
              <a:buChar char="–"/>
              <a:defRPr sz="10500">
                <a:solidFill>
                  <a:schemeClr val="tx1"/>
                </a:solidFill>
                <a:latin typeface="Times New Roman" pitchFamily="18" charset="0"/>
              </a:defRPr>
            </a:lvl4pPr>
            <a:lvl5pPr marL="2057400" indent="-228600">
              <a:spcBef>
                <a:spcPct val="20000"/>
              </a:spcBef>
              <a:buChar char="»"/>
              <a:defRPr sz="10500">
                <a:solidFill>
                  <a:schemeClr val="tx1"/>
                </a:solidFill>
                <a:latin typeface="Times New Roman" pitchFamily="18" charset="0"/>
              </a:defRPr>
            </a:lvl5pPr>
            <a:lvl6pPr marL="2514600" indent="-228600" eaLnBrk="0" fontAlgn="base" hangingPunct="0">
              <a:spcBef>
                <a:spcPct val="20000"/>
              </a:spcBef>
              <a:spcAft>
                <a:spcPct val="0"/>
              </a:spcAft>
              <a:buChar char="»"/>
              <a:defRPr sz="10500">
                <a:solidFill>
                  <a:schemeClr val="tx1"/>
                </a:solidFill>
                <a:latin typeface="Times New Roman" pitchFamily="18" charset="0"/>
              </a:defRPr>
            </a:lvl6pPr>
            <a:lvl7pPr marL="2971800" indent="-228600" eaLnBrk="0" fontAlgn="base" hangingPunct="0">
              <a:spcBef>
                <a:spcPct val="20000"/>
              </a:spcBef>
              <a:spcAft>
                <a:spcPct val="0"/>
              </a:spcAft>
              <a:buChar char="»"/>
              <a:defRPr sz="10500">
                <a:solidFill>
                  <a:schemeClr val="tx1"/>
                </a:solidFill>
                <a:latin typeface="Times New Roman" pitchFamily="18" charset="0"/>
              </a:defRPr>
            </a:lvl7pPr>
            <a:lvl8pPr marL="3429000" indent="-228600" eaLnBrk="0" fontAlgn="base" hangingPunct="0">
              <a:spcBef>
                <a:spcPct val="20000"/>
              </a:spcBef>
              <a:spcAft>
                <a:spcPct val="0"/>
              </a:spcAft>
              <a:buChar char="»"/>
              <a:defRPr sz="10500">
                <a:solidFill>
                  <a:schemeClr val="tx1"/>
                </a:solidFill>
                <a:latin typeface="Times New Roman" pitchFamily="18" charset="0"/>
              </a:defRPr>
            </a:lvl8pPr>
            <a:lvl9pPr marL="3886200" indent="-228600" eaLnBrk="0" fontAlgn="base" hangingPunct="0">
              <a:spcBef>
                <a:spcPct val="20000"/>
              </a:spcBef>
              <a:spcAft>
                <a:spcPct val="0"/>
              </a:spcAft>
              <a:buChar char="»"/>
              <a:defRPr sz="10500">
                <a:solidFill>
                  <a:schemeClr val="tx1"/>
                </a:solidFill>
                <a:latin typeface="Times New Roman" pitchFamily="18" charset="0"/>
              </a:defRPr>
            </a:lvl9pPr>
          </a:lstStyle>
          <a:p>
            <a:pPr algn="ctr" eaLnBrk="1" hangingPunct="1">
              <a:lnSpc>
                <a:spcPct val="50000"/>
              </a:lnSpc>
              <a:spcBef>
                <a:spcPct val="50000"/>
              </a:spcBef>
              <a:buFontTx/>
              <a:buNone/>
            </a:pPr>
            <a:r>
              <a:rPr lang="en-US" altLang="en-US" sz="3408" dirty="0">
                <a:solidFill>
                  <a:srgbClr val="000000"/>
                </a:solidFill>
                <a:latin typeface="Helvetica" pitchFamily="2" charset="0"/>
              </a:rPr>
              <a:t>Jessica M. Alexander</a:t>
            </a:r>
            <a:r>
              <a:rPr lang="en-US" altLang="en-US" sz="3408" baseline="30000" dirty="0">
                <a:solidFill>
                  <a:srgbClr val="000000"/>
                </a:solidFill>
                <a:latin typeface="Helvetica" pitchFamily="2" charset="0"/>
              </a:rPr>
              <a:t>1</a:t>
            </a:r>
            <a:r>
              <a:rPr lang="en-US" altLang="en-US" sz="3408" dirty="0">
                <a:solidFill>
                  <a:srgbClr val="000000"/>
                </a:solidFill>
                <a:latin typeface="Helvetica" pitchFamily="2" charset="0"/>
              </a:rPr>
              <a:t>, Ana Lopez-Nuñez</a:t>
            </a:r>
            <a:r>
              <a:rPr lang="en-US" altLang="en-US" sz="3408" baseline="30000" dirty="0">
                <a:solidFill>
                  <a:srgbClr val="000000"/>
                </a:solidFill>
                <a:latin typeface="Helvetica" pitchFamily="2" charset="0"/>
              </a:rPr>
              <a:t>1</a:t>
            </a:r>
            <a:r>
              <a:rPr lang="en-US" altLang="en-US" sz="3408" dirty="0">
                <a:solidFill>
                  <a:srgbClr val="000000"/>
                </a:solidFill>
                <a:latin typeface="Helvetica" pitchFamily="2" charset="0"/>
              </a:rPr>
              <a:t>, Brittney M. Rodriguez</a:t>
            </a:r>
            <a:r>
              <a:rPr lang="en-US" altLang="en-US" sz="3408" baseline="30000" dirty="0">
                <a:solidFill>
                  <a:srgbClr val="000000"/>
                </a:solidFill>
                <a:latin typeface="Helvetica" pitchFamily="2" charset="0"/>
              </a:rPr>
              <a:t>1</a:t>
            </a:r>
            <a:r>
              <a:rPr lang="en-US" altLang="en-US" sz="3408" dirty="0">
                <a:solidFill>
                  <a:srgbClr val="000000"/>
                </a:solidFill>
                <a:latin typeface="Helvetica" pitchFamily="2" charset="0"/>
              </a:rPr>
              <a:t>, Anfernee N. Duncombe</a:t>
            </a:r>
            <a:r>
              <a:rPr lang="en-US" altLang="en-US" sz="3408" baseline="30000" dirty="0">
                <a:solidFill>
                  <a:srgbClr val="000000"/>
                </a:solidFill>
                <a:latin typeface="Helvetica" pitchFamily="2" charset="0"/>
              </a:rPr>
              <a:t>1</a:t>
            </a:r>
            <a:r>
              <a:rPr lang="en-US" altLang="en-US" sz="3408" dirty="0">
                <a:solidFill>
                  <a:srgbClr val="000000"/>
                </a:solidFill>
                <a:latin typeface="Helvetica" pitchFamily="2" charset="0"/>
              </a:rPr>
              <a:t>, Sarah B. Malykke</a:t>
            </a:r>
            <a:r>
              <a:rPr lang="en-US" altLang="en-US" sz="3408" baseline="30000" dirty="0">
                <a:solidFill>
                  <a:srgbClr val="000000"/>
                </a:solidFill>
                <a:latin typeface="Helvetica" pitchFamily="2" charset="0"/>
              </a:rPr>
              <a:t>1</a:t>
            </a:r>
            <a:r>
              <a:rPr lang="en-US" altLang="en-US" sz="3408" dirty="0">
                <a:solidFill>
                  <a:srgbClr val="000000"/>
                </a:solidFill>
                <a:latin typeface="Helvetica" pitchFamily="2" charset="0"/>
              </a:rPr>
              <a:t>, George A. Buzzell</a:t>
            </a:r>
            <a:r>
              <a:rPr lang="en-US" altLang="en-US" sz="3408" baseline="30000" dirty="0">
                <a:solidFill>
                  <a:srgbClr val="000000"/>
                </a:solidFill>
                <a:latin typeface="Helvetica" pitchFamily="2" charset="0"/>
              </a:rPr>
              <a:t>1</a:t>
            </a:r>
          </a:p>
        </p:txBody>
      </p:sp>
      <p:sp>
        <p:nvSpPr>
          <p:cNvPr id="47" name="TextBox 2"/>
          <p:cNvSpPr txBox="1">
            <a:spLocks noChangeArrowheads="1"/>
          </p:cNvSpPr>
          <p:nvPr/>
        </p:nvSpPr>
        <p:spPr bwMode="auto">
          <a:xfrm>
            <a:off x="24806964" y="7552755"/>
            <a:ext cx="6690852" cy="316977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spcBef>
                <a:spcPct val="20000"/>
              </a:spcBef>
              <a:buChar char="•"/>
              <a:defRPr sz="16800">
                <a:solidFill>
                  <a:schemeClr val="tx1"/>
                </a:solidFill>
                <a:latin typeface="Times New Roman" pitchFamily="18" charset="0"/>
              </a:defRPr>
            </a:lvl1pPr>
            <a:lvl2pPr marL="742950" indent="-285750" eaLnBrk="0" hangingPunct="0">
              <a:spcBef>
                <a:spcPct val="20000"/>
              </a:spcBef>
              <a:buChar char="–"/>
              <a:defRPr sz="14700">
                <a:solidFill>
                  <a:schemeClr val="tx1"/>
                </a:solidFill>
                <a:latin typeface="Times New Roman" pitchFamily="18" charset="0"/>
              </a:defRPr>
            </a:lvl2pPr>
            <a:lvl3pPr marL="1143000" indent="-228600" eaLnBrk="0" hangingPunct="0">
              <a:spcBef>
                <a:spcPct val="20000"/>
              </a:spcBef>
              <a:buChar char="•"/>
              <a:defRPr sz="12600">
                <a:solidFill>
                  <a:schemeClr val="tx1"/>
                </a:solidFill>
                <a:latin typeface="Times New Roman" pitchFamily="18" charset="0"/>
              </a:defRPr>
            </a:lvl3pPr>
            <a:lvl4pPr marL="1600200" indent="-228600" eaLnBrk="0" hangingPunct="0">
              <a:spcBef>
                <a:spcPct val="20000"/>
              </a:spcBef>
              <a:buChar char="–"/>
              <a:defRPr sz="10500">
                <a:solidFill>
                  <a:schemeClr val="tx1"/>
                </a:solidFill>
                <a:latin typeface="Times New Roman" pitchFamily="18" charset="0"/>
              </a:defRPr>
            </a:lvl4pPr>
            <a:lvl5pPr marL="2057400" indent="-228600" eaLnBrk="0" hangingPunct="0">
              <a:spcBef>
                <a:spcPct val="20000"/>
              </a:spcBef>
              <a:buChar char="»"/>
              <a:defRPr sz="10500">
                <a:solidFill>
                  <a:schemeClr val="tx1"/>
                </a:solidFill>
                <a:latin typeface="Times New Roman" pitchFamily="18" charset="0"/>
              </a:defRPr>
            </a:lvl5pPr>
            <a:lvl6pPr marL="2514600" indent="-228600" eaLnBrk="0" fontAlgn="base" hangingPunct="0">
              <a:spcBef>
                <a:spcPct val="20000"/>
              </a:spcBef>
              <a:spcAft>
                <a:spcPct val="0"/>
              </a:spcAft>
              <a:buChar char="»"/>
              <a:defRPr sz="10500">
                <a:solidFill>
                  <a:schemeClr val="tx1"/>
                </a:solidFill>
                <a:latin typeface="Times New Roman" pitchFamily="18" charset="0"/>
              </a:defRPr>
            </a:lvl6pPr>
            <a:lvl7pPr marL="2971800" indent="-228600" eaLnBrk="0" fontAlgn="base" hangingPunct="0">
              <a:spcBef>
                <a:spcPct val="20000"/>
              </a:spcBef>
              <a:spcAft>
                <a:spcPct val="0"/>
              </a:spcAft>
              <a:buChar char="»"/>
              <a:defRPr sz="10500">
                <a:solidFill>
                  <a:schemeClr val="tx1"/>
                </a:solidFill>
                <a:latin typeface="Times New Roman" pitchFamily="18" charset="0"/>
              </a:defRPr>
            </a:lvl7pPr>
            <a:lvl8pPr marL="3429000" indent="-228600" eaLnBrk="0" fontAlgn="base" hangingPunct="0">
              <a:spcBef>
                <a:spcPct val="20000"/>
              </a:spcBef>
              <a:spcAft>
                <a:spcPct val="0"/>
              </a:spcAft>
              <a:buChar char="»"/>
              <a:defRPr sz="10500">
                <a:solidFill>
                  <a:schemeClr val="tx1"/>
                </a:solidFill>
                <a:latin typeface="Times New Roman" pitchFamily="18" charset="0"/>
              </a:defRPr>
            </a:lvl8pPr>
            <a:lvl9pPr marL="3886200" indent="-228600" eaLnBrk="0" fontAlgn="base" hangingPunct="0">
              <a:spcBef>
                <a:spcPct val="20000"/>
              </a:spcBef>
              <a:spcAft>
                <a:spcPct val="0"/>
              </a:spcAft>
              <a:buChar char="»"/>
              <a:defRPr sz="10500">
                <a:solidFill>
                  <a:schemeClr val="tx1"/>
                </a:solidFill>
                <a:latin typeface="Times New Roman" pitchFamily="18" charset="0"/>
              </a:defRPr>
            </a:lvl9pPr>
          </a:lstStyle>
          <a:p>
            <a:pPr algn="ctr" eaLnBrk="1" hangingPunct="1">
              <a:spcBef>
                <a:spcPct val="0"/>
              </a:spcBef>
              <a:spcAft>
                <a:spcPts val="386"/>
              </a:spcAft>
              <a:buNone/>
              <a:defRPr/>
            </a:pPr>
            <a:endParaRPr lang="en-US" altLang="en-US" sz="2058" b="1" dirty="0">
              <a:solidFill>
                <a:srgbClr val="000099"/>
              </a:solidFill>
              <a:latin typeface="Rockwell" pitchFamily="18" charset="0"/>
            </a:endParaRPr>
          </a:p>
          <a:p>
            <a:pPr algn="ctr" eaLnBrk="1" hangingPunct="1">
              <a:spcBef>
                <a:spcPct val="0"/>
              </a:spcBef>
              <a:spcAft>
                <a:spcPts val="386"/>
              </a:spcAft>
              <a:buNone/>
              <a:defRPr/>
            </a:pPr>
            <a:endParaRPr lang="en-US" altLang="en-US" sz="2571" b="1" dirty="0">
              <a:solidFill>
                <a:srgbClr val="000099"/>
              </a:solidFill>
              <a:latin typeface="Rockwell" pitchFamily="18" charset="0"/>
            </a:endParaRPr>
          </a:p>
          <a:p>
            <a:pPr algn="ctr" eaLnBrk="1" hangingPunct="1">
              <a:spcBef>
                <a:spcPct val="0"/>
              </a:spcBef>
              <a:spcAft>
                <a:spcPts val="386"/>
              </a:spcAft>
              <a:buNone/>
              <a:defRPr/>
            </a:pPr>
            <a:endParaRPr lang="en-US" altLang="en-US" sz="2571" b="1" dirty="0">
              <a:solidFill>
                <a:srgbClr val="000099"/>
              </a:solidFill>
              <a:latin typeface="Rockwell" pitchFamily="18" charset="0"/>
            </a:endParaRPr>
          </a:p>
          <a:p>
            <a:pPr algn="ctr" eaLnBrk="1" hangingPunct="1">
              <a:spcBef>
                <a:spcPct val="0"/>
              </a:spcBef>
              <a:spcAft>
                <a:spcPts val="386"/>
              </a:spcAft>
              <a:buNone/>
              <a:defRPr/>
            </a:pPr>
            <a:endParaRPr lang="en-US" altLang="en-US" sz="2571" b="1" dirty="0">
              <a:solidFill>
                <a:srgbClr val="000099"/>
              </a:solidFill>
              <a:latin typeface="Rockwell" pitchFamily="18" charset="0"/>
            </a:endParaRPr>
          </a:p>
          <a:p>
            <a:pPr algn="ctr" eaLnBrk="1" hangingPunct="1">
              <a:spcBef>
                <a:spcPct val="0"/>
              </a:spcBef>
              <a:spcAft>
                <a:spcPts val="386"/>
              </a:spcAft>
              <a:buNone/>
              <a:defRPr/>
            </a:pPr>
            <a:endParaRPr lang="en-US" altLang="en-US" sz="2571" b="1" dirty="0">
              <a:solidFill>
                <a:srgbClr val="000099"/>
              </a:solidFill>
              <a:latin typeface="Rockwell" pitchFamily="18" charset="0"/>
            </a:endParaRPr>
          </a:p>
          <a:p>
            <a:pPr algn="ctr" eaLnBrk="1" hangingPunct="1">
              <a:spcBef>
                <a:spcPct val="0"/>
              </a:spcBef>
              <a:spcAft>
                <a:spcPts val="386"/>
              </a:spcAft>
              <a:buNone/>
              <a:defRPr/>
            </a:pPr>
            <a:endParaRPr lang="en-US" altLang="en-US" sz="2571" b="1" dirty="0">
              <a:solidFill>
                <a:srgbClr val="000099"/>
              </a:solidFill>
              <a:latin typeface="Rockwell" pitchFamily="18" charset="0"/>
            </a:endParaRPr>
          </a:p>
          <a:p>
            <a:pPr algn="ctr" eaLnBrk="1" hangingPunct="1">
              <a:spcBef>
                <a:spcPct val="0"/>
              </a:spcBef>
              <a:spcAft>
                <a:spcPts val="386"/>
              </a:spcAft>
              <a:buNone/>
              <a:defRPr/>
            </a:pPr>
            <a:endParaRPr lang="en-US" altLang="en-US" sz="3086" b="1" dirty="0">
              <a:solidFill>
                <a:srgbClr val="000099"/>
              </a:solidFill>
              <a:latin typeface="Rockwell" pitchFamily="18" charset="0"/>
            </a:endParaRPr>
          </a:p>
        </p:txBody>
      </p:sp>
      <p:pic>
        <p:nvPicPr>
          <p:cNvPr id="6" name="Picture 5" descr="Logo&#10;&#10;Description automatically generated">
            <a:extLst>
              <a:ext uri="{FF2B5EF4-FFF2-40B4-BE49-F238E27FC236}">
                <a16:creationId xmlns:a16="http://schemas.microsoft.com/office/drawing/2014/main" id="{3A1E347C-F631-4B06-D780-C1E77766FC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264233" y="1028700"/>
            <a:ext cx="6894338" cy="1371600"/>
          </a:xfrm>
          <a:prstGeom prst="rect">
            <a:avLst/>
          </a:prstGeom>
        </p:spPr>
      </p:pic>
      <p:pic>
        <p:nvPicPr>
          <p:cNvPr id="8" name="Picture 7" descr="A picture containing text, sign&#10;&#10;Description automatically generated">
            <a:extLst>
              <a:ext uri="{FF2B5EF4-FFF2-40B4-BE49-F238E27FC236}">
                <a16:creationId xmlns:a16="http://schemas.microsoft.com/office/drawing/2014/main" id="{FCBAD3EA-6051-5C28-0EDD-D024519B9BD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3588" y="1069737"/>
            <a:ext cx="6818813" cy="1234440"/>
          </a:xfrm>
          <a:prstGeom prst="rect">
            <a:avLst/>
          </a:prstGeom>
        </p:spPr>
      </p:pic>
      <p:sp>
        <p:nvSpPr>
          <p:cNvPr id="9" name="TextBox 8">
            <a:extLst>
              <a:ext uri="{FF2B5EF4-FFF2-40B4-BE49-F238E27FC236}">
                <a16:creationId xmlns:a16="http://schemas.microsoft.com/office/drawing/2014/main" id="{03908007-03C2-A334-A881-64C88EA90B1F}"/>
              </a:ext>
            </a:extLst>
          </p:cNvPr>
          <p:cNvSpPr txBox="1"/>
          <p:nvPr/>
        </p:nvSpPr>
        <p:spPr>
          <a:xfrm>
            <a:off x="646282" y="3832346"/>
            <a:ext cx="14912231" cy="4318426"/>
          </a:xfrm>
          <a:prstGeom prst="rect">
            <a:avLst/>
          </a:prstGeom>
          <a:noFill/>
        </p:spPr>
        <p:txBody>
          <a:bodyPr wrap="square" rtlCol="0">
            <a:spAutoFit/>
          </a:bodyPr>
          <a:lstStyle/>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Highly controlled, laboratory studies demonstrate effects of word-level characteristics (e.g., word frequency, emotional valence) and their interaction(s) on reading behavior.</a:t>
            </a:r>
            <a:r>
              <a:rPr lang="en-US" sz="2400" baseline="30000" dirty="0">
                <a:latin typeface="Helvetica" pitchFamily="2" charset="0"/>
                <a:ea typeface="Arial" panose="020B0604020202020204" pitchFamily="34" charset="0"/>
              </a:rPr>
              <a:t>1,2,3 </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Likewise, laboratory studies reveal that effects of word-level attributes on reading behavior are moderated by higher-level semantic context (e.g., sentence-level word position)</a:t>
            </a:r>
            <a:r>
              <a:rPr lang="en-US" sz="2400" baseline="30000" dirty="0">
                <a:latin typeface="Helvetica" pitchFamily="2" charset="0"/>
                <a:ea typeface="Arial" panose="020B0604020202020204" pitchFamily="34" charset="0"/>
              </a:rPr>
              <a:t>4</a:t>
            </a:r>
            <a:r>
              <a:rPr lang="en-US" sz="2400" dirty="0">
                <a:latin typeface="Helvetica" pitchFamily="2" charset="0"/>
                <a:ea typeface="Arial" panose="020B0604020202020204" pitchFamily="34" charset="0"/>
              </a:rPr>
              <a:t> or task demands.</a:t>
            </a:r>
            <a:r>
              <a:rPr lang="en-US" sz="2400" baseline="30000" dirty="0">
                <a:latin typeface="Helvetica" pitchFamily="2" charset="0"/>
                <a:ea typeface="Arial" panose="020B0604020202020204" pitchFamily="34" charset="0"/>
              </a:rPr>
              <a:t>5 </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Given that higher-level context and task demands are known to impact effects of word-level characteristics on reading behavior, the use of highly constrained experimental reading paradigms may obscure behavioral dynamics in naturalistic visual sampling and self-pacing at the multi-sentence level.</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In the current study, we used a naturalistic oral reading paradigm, recorded outside the laboratory environment. Passages were designed with reversals in (mean) word valence mid-passage to probe effects of emotional context and its consistency; passages naturally varied in (mean) lexical frequency.</a:t>
            </a:r>
            <a:r>
              <a:rPr lang="en-US" sz="2400" baseline="30000" dirty="0">
                <a:latin typeface="Helvetica" pitchFamily="2" charset="0"/>
                <a:ea typeface="Arial" panose="020B0604020202020204" pitchFamily="34" charset="0"/>
              </a:rPr>
              <a:t>6</a:t>
            </a:r>
            <a:endParaRPr lang="en-US" sz="2400" dirty="0">
              <a:latin typeface="Helvetica" pitchFamily="2" charset="0"/>
              <a:ea typeface="Arial" panose="020B0604020202020204" pitchFamily="34" charset="0"/>
            </a:endParaRPr>
          </a:p>
        </p:txBody>
      </p:sp>
      <p:sp>
        <p:nvSpPr>
          <p:cNvPr id="10" name="TextBox 9">
            <a:extLst>
              <a:ext uri="{FF2B5EF4-FFF2-40B4-BE49-F238E27FC236}">
                <a16:creationId xmlns:a16="http://schemas.microsoft.com/office/drawing/2014/main" id="{78705A38-DDCE-C5D6-A019-84FF16594376}"/>
              </a:ext>
            </a:extLst>
          </p:cNvPr>
          <p:cNvSpPr txBox="1"/>
          <p:nvPr/>
        </p:nvSpPr>
        <p:spPr>
          <a:xfrm>
            <a:off x="22502091" y="3618369"/>
            <a:ext cx="19715862" cy="1384995"/>
          </a:xfrm>
          <a:prstGeom prst="rect">
            <a:avLst/>
          </a:prstGeom>
          <a:noFill/>
          <a:ln w="76200">
            <a:noFill/>
          </a:ln>
        </p:spPr>
        <p:txBody>
          <a:bodyPr wrap="square" lIns="0" rIns="0" rtlCol="0">
            <a:spAutoFit/>
          </a:bodyPr>
          <a:lstStyle/>
          <a:p>
            <a:pPr algn="ctr"/>
            <a:r>
              <a:rPr lang="en-US" sz="4200" b="1" dirty="0">
                <a:solidFill>
                  <a:schemeClr val="bg1"/>
                </a:solidFill>
                <a:latin typeface="Helvetica" pitchFamily="2" charset="0"/>
              </a:rPr>
              <a:t>How does emotional context across a textual passage interact with lexical features (average word frequency) to predict natural oral reading behavior?</a:t>
            </a:r>
          </a:p>
        </p:txBody>
      </p:sp>
      <p:sp>
        <p:nvSpPr>
          <p:cNvPr id="35" name="TextBox 34">
            <a:extLst>
              <a:ext uri="{FF2B5EF4-FFF2-40B4-BE49-F238E27FC236}">
                <a16:creationId xmlns:a16="http://schemas.microsoft.com/office/drawing/2014/main" id="{0EF30F61-5096-C5C4-2120-1B482CB8545D}"/>
              </a:ext>
            </a:extLst>
          </p:cNvPr>
          <p:cNvSpPr txBox="1"/>
          <p:nvPr/>
        </p:nvSpPr>
        <p:spPr>
          <a:xfrm>
            <a:off x="16935450" y="16404248"/>
            <a:ext cx="19575249" cy="6930683"/>
          </a:xfrm>
          <a:prstGeom prst="rect">
            <a:avLst/>
          </a:prstGeom>
          <a:solidFill>
            <a:srgbClr val="FFFFFF">
              <a:alpha val="50196"/>
            </a:srgbClr>
          </a:solidFill>
          <a:ln w="28575">
            <a:solidFill>
              <a:srgbClr val="F07F4F"/>
            </a:solidFill>
          </a:ln>
        </p:spPr>
        <p:txBody>
          <a:bodyPr wrap="square" rtlCol="0">
            <a:noAutofit/>
          </a:bodyPr>
          <a:lstStyle/>
          <a:p>
            <a:pPr>
              <a:lnSpc>
                <a:spcPct val="115000"/>
              </a:lnSpc>
              <a:spcBef>
                <a:spcPts val="0"/>
              </a:spcBef>
              <a:spcAft>
                <a:spcPts val="0"/>
              </a:spcAft>
            </a:pPr>
            <a:r>
              <a:rPr lang="en-US" sz="2400" b="1" dirty="0">
                <a:latin typeface="Helvetica" pitchFamily="2" charset="0"/>
                <a:ea typeface="Arial" panose="020B0604020202020204" pitchFamily="34" charset="0"/>
              </a:rPr>
              <a:t>DISCUSSION</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Speed of reading aloud in a naturalistic context is sensitive to traditional frequency effects when emotional context remains constant.</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The mid-passage shift in valence results in a reversal of traditional frequency effects, such that reading speed for low-frequency words is facilitated whereas high-frequency words become relatively impaired.  </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The mid-passage shift also appears to result in a relative increase in reading comprehension for low-frequency passages that follow the switch (i.e., the increase in low-frequency passage reading speed cannot be explained by a speed-accuracy tradeoff). </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Given the experimental design, at least two interpretations are possible:</a:t>
            </a:r>
          </a:p>
          <a:p>
            <a:pPr marL="1121570" lvl="1" indent="-571500">
              <a:lnSpc>
                <a:spcPct val="115000"/>
              </a:lnSpc>
              <a:spcBef>
                <a:spcPts val="0"/>
              </a:spcBef>
              <a:spcAft>
                <a:spcPts val="0"/>
              </a:spcAft>
              <a:buFont typeface="+mj-lt"/>
              <a:buAutoNum type="arabicParenR"/>
            </a:pPr>
            <a:r>
              <a:rPr lang="en-US" sz="2400" dirty="0">
                <a:latin typeface="Helvetica" pitchFamily="2" charset="0"/>
                <a:ea typeface="Arial" panose="020B0604020202020204" pitchFamily="34" charset="0"/>
              </a:rPr>
              <a:t>The abrupt switch in emotional context may produce an expectancy violation, and a shift from System 1 to System 2 processing</a:t>
            </a:r>
            <a:br>
              <a:rPr lang="en-US" sz="2400" dirty="0">
                <a:latin typeface="Helvetica" pitchFamily="2" charset="0"/>
                <a:ea typeface="Arial" panose="020B0604020202020204" pitchFamily="34" charset="0"/>
              </a:rPr>
            </a:br>
            <a:r>
              <a:rPr lang="en-US" sz="2400" dirty="0">
                <a:latin typeface="Helvetica" pitchFamily="2" charset="0"/>
                <a:ea typeface="Arial" panose="020B0604020202020204" pitchFamily="34" charset="0"/>
              </a:rPr>
              <a:t>(i.e., a shift towards information gathering and more in-depth information processing).</a:t>
            </a:r>
            <a:r>
              <a:rPr lang="en-US" sz="2400" baseline="30000" dirty="0">
                <a:latin typeface="Helvetica" pitchFamily="2" charset="0"/>
                <a:ea typeface="Arial" panose="020B0604020202020204" pitchFamily="34" charset="0"/>
              </a:rPr>
              <a:t>8,9</a:t>
            </a:r>
          </a:p>
          <a:p>
            <a:pPr marL="1121570" lvl="1" indent="-571500">
              <a:lnSpc>
                <a:spcPct val="115000"/>
              </a:lnSpc>
              <a:spcBef>
                <a:spcPts val="0"/>
              </a:spcBef>
              <a:spcAft>
                <a:spcPts val="0"/>
              </a:spcAft>
              <a:buFont typeface="+mj-lt"/>
              <a:buAutoNum type="arabicParenR"/>
            </a:pPr>
            <a:r>
              <a:rPr lang="en-US" sz="2400" dirty="0">
                <a:latin typeface="Helvetica" pitchFamily="2" charset="0"/>
                <a:ea typeface="Arial" panose="020B0604020202020204" pitchFamily="34" charset="0"/>
              </a:rPr>
              <a:t>Given that shifts in emotional valence always occurred mid-passage, changes in the relative speed and comprehension of low-frequency passages could be explained by position alone (i.e., increased exposure to an emotionally-biased context serves to</a:t>
            </a:r>
            <a:br>
              <a:rPr lang="en-US" sz="2400" dirty="0">
                <a:latin typeface="Helvetica" pitchFamily="2" charset="0"/>
                <a:ea typeface="Arial" panose="020B0604020202020204" pitchFamily="34" charset="0"/>
              </a:rPr>
            </a:br>
            <a:r>
              <a:rPr lang="en-US" sz="2400" dirty="0">
                <a:latin typeface="Helvetica" pitchFamily="2" charset="0"/>
                <a:ea typeface="Arial" panose="020B0604020202020204" pitchFamily="34" charset="0"/>
              </a:rPr>
              <a:t>pre-activate emotionally-laden words, which facilitates reading and comprehension of low-frequency words in particular).</a:t>
            </a:r>
            <a:r>
              <a:rPr lang="en-US" sz="2400" baseline="30000" dirty="0">
                <a:latin typeface="Helvetica" pitchFamily="2" charset="0"/>
                <a:ea typeface="Arial" panose="020B0604020202020204" pitchFamily="34" charset="0"/>
              </a:rPr>
              <a:t>10</a:t>
            </a:r>
            <a:r>
              <a:rPr lang="en-US" sz="2400" dirty="0">
                <a:latin typeface="Helvetica" pitchFamily="2" charset="0"/>
                <a:ea typeface="Arial" panose="020B0604020202020204" pitchFamily="34" charset="0"/>
              </a:rPr>
              <a:t> </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Irrespective of position (pre-/postswitch), valence interacts with average word frequency to predict reading speed. Within more negative passage halves, reading speed of low-frequency words is facilitated. </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The mid-passage shift in valence also leads to lower F0. </a:t>
            </a:r>
            <a:r>
              <a:rPr lang="en-US" sz="2200" i="1" dirty="0">
                <a:latin typeface="Helvetica" pitchFamily="2" charset="0"/>
                <a:ea typeface="Arial" panose="020B0604020202020204" pitchFamily="34" charset="0"/>
              </a:rPr>
              <a:t>(Note: pitch was only analyzed for females, due to an insufficient number of males in the participant pool.)</a:t>
            </a:r>
            <a:endParaRPr lang="en-US" sz="2200" dirty="0">
              <a:latin typeface="Helvetica" pitchFamily="2" charset="0"/>
              <a:ea typeface="Arial" panose="020B0604020202020204" pitchFamily="34" charset="0"/>
            </a:endParaRPr>
          </a:p>
        </p:txBody>
      </p:sp>
      <p:sp>
        <p:nvSpPr>
          <p:cNvPr id="37" name="TextBox 36">
            <a:extLst>
              <a:ext uri="{FF2B5EF4-FFF2-40B4-BE49-F238E27FC236}">
                <a16:creationId xmlns:a16="http://schemas.microsoft.com/office/drawing/2014/main" id="{5F64950D-0599-49D9-27DA-C894268EC314}"/>
              </a:ext>
            </a:extLst>
          </p:cNvPr>
          <p:cNvSpPr txBox="1"/>
          <p:nvPr/>
        </p:nvSpPr>
        <p:spPr>
          <a:xfrm>
            <a:off x="647667" y="18299538"/>
            <a:ext cx="6896133" cy="4857292"/>
          </a:xfrm>
          <a:prstGeom prst="rect">
            <a:avLst/>
          </a:prstGeom>
          <a:noFill/>
        </p:spPr>
        <p:txBody>
          <a:bodyPr wrap="square" rtlCol="0">
            <a:spAutoFit/>
          </a:bodyPr>
          <a:lstStyle/>
          <a:p>
            <a:pPr>
              <a:lnSpc>
                <a:spcPct val="115000"/>
              </a:lnSpc>
              <a:spcBef>
                <a:spcPts val="0"/>
              </a:spcBef>
              <a:spcAft>
                <a:spcPts val="0"/>
              </a:spcAft>
            </a:pPr>
            <a:r>
              <a:rPr lang="en-US" sz="1500" b="1" dirty="0">
                <a:latin typeface="Helvetica" pitchFamily="2" charset="0"/>
                <a:ea typeface="Arial" panose="020B0604020202020204" pitchFamily="34" charset="0"/>
              </a:rPr>
              <a:t>Example Passage</a:t>
            </a:r>
            <a:endParaRPr lang="en-US" sz="1500" dirty="0">
              <a:latin typeface="Helvetica" pitchFamily="2" charset="0"/>
              <a:ea typeface="Arial" panose="020B0604020202020204" pitchFamily="34" charset="0"/>
            </a:endParaRPr>
          </a:p>
          <a:p>
            <a:pPr>
              <a:lnSpc>
                <a:spcPct val="115000"/>
              </a:lnSpc>
              <a:spcBef>
                <a:spcPts val="0"/>
              </a:spcBef>
              <a:spcAft>
                <a:spcPts val="0"/>
              </a:spcAft>
            </a:pPr>
            <a:r>
              <a:rPr lang="en-US" sz="1500" dirty="0">
                <a:latin typeface="Helvetica" pitchFamily="2" charset="0"/>
                <a:ea typeface="Arial" panose="020B0604020202020204" pitchFamily="34" charset="0"/>
              </a:rPr>
              <a:t>Dolphins are intelligent sea creatures who mostly prefer warmer, tropical waters. A thick layer of blubber helps with buoyancy and serves to streamline their flexible bodies. They have excellent hearing, which is adapted for both air and water. Sociable and playful, dolphins live in pods of up to a dozen individuals. In Greek mythology, dolphins were esteemed as the helpers of humankind. Seeing dolphins swimming in the wake of a ship was considered a good omen by the Ancient Greeks and many ancient coins pictured a young man riding on the back of a dolphin.</a:t>
            </a:r>
          </a:p>
          <a:p>
            <a:pPr>
              <a:lnSpc>
                <a:spcPct val="115000"/>
              </a:lnSpc>
              <a:spcBef>
                <a:spcPts val="0"/>
              </a:spcBef>
              <a:spcAft>
                <a:spcPts val="0"/>
              </a:spcAft>
            </a:pPr>
            <a:r>
              <a:rPr lang="en-US" sz="1500" dirty="0">
                <a:latin typeface="Helvetica" pitchFamily="2" charset="0"/>
                <a:ea typeface="Arial" panose="020B0604020202020204" pitchFamily="34" charset="0"/>
              </a:rPr>
              <a:t>Over the past several decades, the devastating decline in the dolphin population has been the cause of grave alarm. This precipitous drop has been provoked by many factors, particularly noise pollution. Noise pollution refers to the underwater sounds of boat traffic, torpedo testing, and offshore drilling. All this unnatural noise is very stressful to dolphins. It interferes with how they navigate and can even prove fatal: in some cases, dolphins rush to the surface to avoid all the racket. Surfacing too hastily can cause decompression sickness, an illness induced by dissolved nitrogen in the body and which can lead to paralysis and death.</a:t>
            </a:r>
          </a:p>
        </p:txBody>
      </p:sp>
      <p:sp>
        <p:nvSpPr>
          <p:cNvPr id="39" name="TextBox 38">
            <a:extLst>
              <a:ext uri="{FF2B5EF4-FFF2-40B4-BE49-F238E27FC236}">
                <a16:creationId xmlns:a16="http://schemas.microsoft.com/office/drawing/2014/main" id="{3CBA85B4-EE80-426A-7311-EA4C7382E8D0}"/>
              </a:ext>
            </a:extLst>
          </p:cNvPr>
          <p:cNvSpPr txBox="1"/>
          <p:nvPr/>
        </p:nvSpPr>
        <p:spPr>
          <a:xfrm>
            <a:off x="570293" y="8915401"/>
            <a:ext cx="7402112" cy="2200089"/>
          </a:xfrm>
          <a:prstGeom prst="rect">
            <a:avLst/>
          </a:prstGeom>
          <a:noFill/>
        </p:spPr>
        <p:txBody>
          <a:bodyPr wrap="square" rtlCol="0">
            <a:spAutoFit/>
          </a:bodyPr>
          <a:lstStyle/>
          <a:p>
            <a:pPr>
              <a:lnSpc>
                <a:spcPct val="115000"/>
              </a:lnSpc>
              <a:spcBef>
                <a:spcPts val="0"/>
              </a:spcBef>
              <a:spcAft>
                <a:spcPts val="0"/>
              </a:spcAft>
            </a:pPr>
            <a:r>
              <a:rPr lang="en-US" sz="2400" i="1" dirty="0">
                <a:solidFill>
                  <a:srgbClr val="D14E72"/>
                </a:solidFill>
                <a:latin typeface="Helvetica" pitchFamily="2" charset="0"/>
                <a:ea typeface="Arial" panose="020B0604020202020204" pitchFamily="34" charset="0"/>
              </a:rPr>
              <a:t>Participants</a:t>
            </a:r>
            <a:endParaRPr lang="en-US" sz="2400" dirty="0">
              <a:solidFill>
                <a:srgbClr val="D14E72"/>
              </a:solidFill>
              <a:latin typeface="Helvetica" pitchFamily="2" charset="0"/>
              <a:ea typeface="Arial" panose="020B0604020202020204" pitchFamily="34" charset="0"/>
            </a:endParaRPr>
          </a:p>
          <a:p>
            <a:pPr>
              <a:lnSpc>
                <a:spcPct val="115000"/>
              </a:lnSpc>
              <a:spcBef>
                <a:spcPts val="0"/>
              </a:spcBef>
              <a:spcAft>
                <a:spcPts val="0"/>
              </a:spcAft>
            </a:pPr>
            <a:r>
              <a:rPr lang="en-US" sz="2400" dirty="0">
                <a:latin typeface="Helvetica" pitchFamily="2" charset="0"/>
                <a:ea typeface="Arial" panose="020B0604020202020204" pitchFamily="34" charset="0"/>
              </a:rPr>
              <a:t>55 FIU students  (M age = 23.4, SD = 4.7; 50 F, 4 M)</a:t>
            </a:r>
          </a:p>
          <a:p>
            <a:pPr marL="428625" indent="-428625">
              <a:lnSpc>
                <a:spcPct val="115000"/>
              </a:lnSpc>
              <a:spcBef>
                <a:spcPts val="0"/>
              </a:spcBef>
              <a:spcAft>
                <a:spcPts val="0"/>
              </a:spcAft>
              <a:buFont typeface="Courier New" panose="02070309020205020404" pitchFamily="49" charset="0"/>
              <a:buChar char="o"/>
            </a:pPr>
            <a:r>
              <a:rPr lang="en-US" sz="1800" dirty="0">
                <a:latin typeface="Helvetica" pitchFamily="2" charset="0"/>
                <a:ea typeface="Arial" panose="020B0604020202020204" pitchFamily="34" charset="0"/>
              </a:rPr>
              <a:t>Absent communication disorders; learned English prior to age 6</a:t>
            </a:r>
          </a:p>
          <a:p>
            <a:pPr marL="428625" indent="-428625">
              <a:lnSpc>
                <a:spcPct val="115000"/>
              </a:lnSpc>
              <a:spcBef>
                <a:spcPts val="0"/>
              </a:spcBef>
              <a:spcAft>
                <a:spcPts val="0"/>
              </a:spcAft>
              <a:buFont typeface="Courier New" panose="02070309020205020404" pitchFamily="49" charset="0"/>
              <a:buChar char="o"/>
            </a:pPr>
            <a:r>
              <a:rPr lang="en-US" sz="1800" dirty="0">
                <a:latin typeface="Helvetica" pitchFamily="2" charset="0"/>
                <a:ea typeface="Arial" panose="020B0604020202020204" pitchFamily="34" charset="0"/>
              </a:rPr>
              <a:t>Race/Ethnicity: 76% Hispanic, Latino/a/x, or Spanish Origin; 13% White; 6% Asian; 2% American Indian or Alaska Native;</a:t>
            </a:r>
            <a:br>
              <a:rPr lang="en-US" sz="1800" dirty="0">
                <a:latin typeface="Helvetica" pitchFamily="2" charset="0"/>
                <a:ea typeface="Arial" panose="020B0604020202020204" pitchFamily="34" charset="0"/>
              </a:rPr>
            </a:br>
            <a:r>
              <a:rPr lang="en-US" sz="1800" dirty="0">
                <a:latin typeface="Helvetica" pitchFamily="2" charset="0"/>
                <a:ea typeface="Arial" panose="020B0604020202020204" pitchFamily="34" charset="0"/>
              </a:rPr>
              <a:t>2% Black or African American; 2% Undisclosed</a:t>
            </a:r>
          </a:p>
        </p:txBody>
      </p:sp>
      <p:sp>
        <p:nvSpPr>
          <p:cNvPr id="44" name="TextBox 43">
            <a:extLst>
              <a:ext uri="{FF2B5EF4-FFF2-40B4-BE49-F238E27FC236}">
                <a16:creationId xmlns:a16="http://schemas.microsoft.com/office/drawing/2014/main" id="{3F4F7EFA-1171-64A4-E2B0-5649B1FAF7F4}"/>
              </a:ext>
            </a:extLst>
          </p:cNvPr>
          <p:cNvSpPr txBox="1"/>
          <p:nvPr/>
        </p:nvSpPr>
        <p:spPr>
          <a:xfrm>
            <a:off x="1124448" y="23119378"/>
            <a:ext cx="5713970" cy="875432"/>
          </a:xfrm>
          <a:prstGeom prst="rect">
            <a:avLst/>
          </a:prstGeom>
          <a:noFill/>
        </p:spPr>
        <p:txBody>
          <a:bodyPr wrap="square" rtlCol="0">
            <a:spAutoFit/>
          </a:bodyPr>
          <a:lstStyle/>
          <a:p>
            <a:pPr>
              <a:lnSpc>
                <a:spcPct val="115000"/>
              </a:lnSpc>
              <a:spcBef>
                <a:spcPts val="0"/>
              </a:spcBef>
              <a:spcAft>
                <a:spcPts val="0"/>
              </a:spcAft>
            </a:pPr>
            <a:r>
              <a:rPr lang="en-US" sz="1500" b="1" dirty="0">
                <a:latin typeface="Helvetica" pitchFamily="2" charset="0"/>
                <a:ea typeface="Arial" panose="020B0604020202020204" pitchFamily="34" charset="0"/>
              </a:rPr>
              <a:t>Example Comprehension Question</a:t>
            </a:r>
            <a:endParaRPr lang="en-US" sz="1500" dirty="0">
              <a:latin typeface="Helvetica" pitchFamily="2" charset="0"/>
              <a:ea typeface="Arial" panose="020B0604020202020204" pitchFamily="34" charset="0"/>
            </a:endParaRPr>
          </a:p>
          <a:p>
            <a:pPr>
              <a:lnSpc>
                <a:spcPct val="115000"/>
              </a:lnSpc>
              <a:spcBef>
                <a:spcPts val="0"/>
              </a:spcBef>
              <a:spcAft>
                <a:spcPts val="0"/>
              </a:spcAft>
            </a:pPr>
            <a:r>
              <a:rPr lang="en-US" sz="1500" dirty="0">
                <a:latin typeface="Helvetica" pitchFamily="2" charset="0"/>
                <a:ea typeface="Arial" panose="020B0604020202020204" pitchFamily="34" charset="0"/>
              </a:rPr>
              <a:t>What is the typical size of dolphin pods as mentioned in the text?</a:t>
            </a:r>
          </a:p>
          <a:p>
            <a:pPr algn="ctr">
              <a:lnSpc>
                <a:spcPct val="115000"/>
              </a:lnSpc>
              <a:spcBef>
                <a:spcPts val="0"/>
              </a:spcBef>
              <a:spcAft>
                <a:spcPts val="0"/>
              </a:spcAft>
            </a:pPr>
            <a:r>
              <a:rPr lang="en-US" sz="1500" dirty="0">
                <a:latin typeface="Helvetica" pitchFamily="2" charset="0"/>
                <a:ea typeface="Arial" panose="020B0604020202020204" pitchFamily="34" charset="0"/>
              </a:rPr>
              <a:t>a. 2     |     b. 12     |     c. 20     |     d. 100</a:t>
            </a:r>
          </a:p>
        </p:txBody>
      </p:sp>
      <p:sp>
        <p:nvSpPr>
          <p:cNvPr id="45" name="TextBox 44">
            <a:extLst>
              <a:ext uri="{FF2B5EF4-FFF2-40B4-BE49-F238E27FC236}">
                <a16:creationId xmlns:a16="http://schemas.microsoft.com/office/drawing/2014/main" id="{9A9806FF-6D26-77A1-44A2-3A40C7B14F65}"/>
              </a:ext>
            </a:extLst>
          </p:cNvPr>
          <p:cNvSpPr txBox="1"/>
          <p:nvPr/>
        </p:nvSpPr>
        <p:spPr>
          <a:xfrm>
            <a:off x="8046872" y="9388153"/>
            <a:ext cx="7402112" cy="1881541"/>
          </a:xfrm>
          <a:prstGeom prst="rect">
            <a:avLst/>
          </a:prstGeom>
          <a:noFill/>
        </p:spPr>
        <p:txBody>
          <a:bodyPr wrap="square" rtlCol="0">
            <a:spAutoFit/>
          </a:bodyPr>
          <a:lstStyle/>
          <a:p>
            <a:pPr>
              <a:lnSpc>
                <a:spcPct val="115000"/>
              </a:lnSpc>
              <a:spcBef>
                <a:spcPts val="0"/>
              </a:spcBef>
              <a:spcAft>
                <a:spcPts val="0"/>
              </a:spcAft>
            </a:pPr>
            <a:r>
              <a:rPr lang="en-US" sz="2400" b="1" dirty="0">
                <a:latin typeface="Helvetica" pitchFamily="2" charset="0"/>
                <a:ea typeface="Arial" panose="020B0604020202020204" pitchFamily="34" charset="0"/>
              </a:rPr>
              <a:t>speed/accuracy: </a:t>
            </a:r>
            <a:r>
              <a:rPr lang="en-US" sz="2400" dirty="0">
                <a:latin typeface="Helvetica" pitchFamily="2" charset="0"/>
                <a:ea typeface="Arial" panose="020B0604020202020204" pitchFamily="34" charset="0"/>
              </a:rPr>
              <a:t>54 participants with usable data </a:t>
            </a:r>
          </a:p>
          <a:p>
            <a:pPr marL="190500">
              <a:lnSpc>
                <a:spcPct val="115000"/>
              </a:lnSpc>
              <a:spcBef>
                <a:spcPts val="0"/>
              </a:spcBef>
              <a:spcAft>
                <a:spcPts val="0"/>
              </a:spcAft>
            </a:pPr>
            <a:r>
              <a:rPr lang="en-US" sz="1800" dirty="0">
                <a:latin typeface="Helvetica" pitchFamily="2" charset="0"/>
                <a:ea typeface="Arial" panose="020B0604020202020204" pitchFamily="34" charset="0"/>
              </a:rPr>
              <a:t>-1 removed due to accuracy &lt; 60%</a:t>
            </a:r>
            <a:endParaRPr lang="en-US" sz="2400" dirty="0">
              <a:latin typeface="Helvetica" pitchFamily="2" charset="0"/>
              <a:ea typeface="Arial" panose="020B0604020202020204" pitchFamily="34" charset="0"/>
            </a:endParaRPr>
          </a:p>
          <a:p>
            <a:pPr>
              <a:lnSpc>
                <a:spcPct val="115000"/>
              </a:lnSpc>
              <a:spcBef>
                <a:spcPts val="0"/>
              </a:spcBef>
              <a:spcAft>
                <a:spcPts val="0"/>
              </a:spcAft>
            </a:pPr>
            <a:r>
              <a:rPr lang="en-US" sz="2400" b="1" dirty="0">
                <a:latin typeface="Helvetica" pitchFamily="2" charset="0"/>
                <a:ea typeface="Arial" panose="020B0604020202020204" pitchFamily="34" charset="0"/>
              </a:rPr>
              <a:t>pitch: </a:t>
            </a:r>
            <a:r>
              <a:rPr lang="en-US" sz="2400" dirty="0">
                <a:latin typeface="Helvetica" pitchFamily="2" charset="0"/>
                <a:ea typeface="Arial" panose="020B0604020202020204" pitchFamily="34" charset="0"/>
              </a:rPr>
              <a:t>48 participants with usable data </a:t>
            </a:r>
          </a:p>
          <a:p>
            <a:pPr marL="190500">
              <a:lnSpc>
                <a:spcPct val="115000"/>
              </a:lnSpc>
              <a:spcBef>
                <a:spcPts val="0"/>
              </a:spcBef>
              <a:spcAft>
                <a:spcPts val="0"/>
              </a:spcAft>
            </a:pPr>
            <a:r>
              <a:rPr lang="en-US" sz="1800" dirty="0">
                <a:latin typeface="Helvetica" pitchFamily="2" charset="0"/>
                <a:ea typeface="Arial" panose="020B0604020202020204" pitchFamily="34" charset="0"/>
              </a:rPr>
              <a:t>-2 removed due to poor audio quality</a:t>
            </a:r>
          </a:p>
          <a:p>
            <a:pPr marL="190500">
              <a:lnSpc>
                <a:spcPct val="115000"/>
              </a:lnSpc>
              <a:spcBef>
                <a:spcPts val="0"/>
              </a:spcBef>
              <a:spcAft>
                <a:spcPts val="0"/>
              </a:spcAft>
            </a:pPr>
            <a:r>
              <a:rPr lang="en-US" sz="1800" dirty="0">
                <a:latin typeface="Helvetica" pitchFamily="2" charset="0"/>
                <a:ea typeface="Arial" panose="020B0604020202020204" pitchFamily="34" charset="0"/>
              </a:rPr>
              <a:t>-4 male participants removed, given known differences in M/F pitch</a:t>
            </a:r>
          </a:p>
        </p:txBody>
      </p:sp>
      <p:sp>
        <p:nvSpPr>
          <p:cNvPr id="4120" name="TextBox 4119">
            <a:extLst>
              <a:ext uri="{FF2B5EF4-FFF2-40B4-BE49-F238E27FC236}">
                <a16:creationId xmlns:a16="http://schemas.microsoft.com/office/drawing/2014/main" id="{F689C525-0A78-4DF7-C4FD-C982E2B4DF53}"/>
              </a:ext>
            </a:extLst>
          </p:cNvPr>
          <p:cNvSpPr txBox="1"/>
          <p:nvPr/>
        </p:nvSpPr>
        <p:spPr>
          <a:xfrm>
            <a:off x="42527695" y="16422068"/>
            <a:ext cx="5279606" cy="4609147"/>
          </a:xfrm>
          <a:prstGeom prst="rect">
            <a:avLst/>
          </a:prstGeom>
          <a:noFill/>
          <a:ln w="28575">
            <a:solidFill>
              <a:srgbClr val="F07F4F"/>
            </a:solidFill>
          </a:ln>
        </p:spPr>
        <p:txBody>
          <a:bodyPr wrap="square" rtlCol="0">
            <a:spAutoFit/>
          </a:bodyPr>
          <a:lstStyle/>
          <a:p>
            <a:r>
              <a:rPr lang="en-US" sz="1800" b="1" dirty="0">
                <a:latin typeface="Helvetica" pitchFamily="2" charset="0"/>
              </a:rPr>
              <a:t>REFERENCES</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Kuchinke et al. (2007) </a:t>
            </a:r>
            <a:r>
              <a:rPr lang="en-US" sz="1850" i="1" dirty="0">
                <a:latin typeface="Helvetica" pitchFamily="2" charset="0"/>
                <a:ea typeface="Arial" panose="020B0604020202020204" pitchFamily="34" charset="0"/>
              </a:rPr>
              <a:t>Int. J. Psychophysiol.</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Scott et al. (2012) </a:t>
            </a:r>
            <a:r>
              <a:rPr lang="en-US" sz="1850" i="1" dirty="0">
                <a:latin typeface="Helvetica" pitchFamily="2" charset="0"/>
                <a:ea typeface="Arial" panose="020B0604020202020204" pitchFamily="34" charset="0"/>
              </a:rPr>
              <a:t>J. Exp. Psychol. Learn. Mem. Cogn.</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Kuperman et al. (2014) </a:t>
            </a:r>
            <a:r>
              <a:rPr lang="en-US" sz="1850" i="1" dirty="0">
                <a:latin typeface="Helvetica" pitchFamily="2" charset="0"/>
                <a:ea typeface="Arial" panose="020B0604020202020204" pitchFamily="34" charset="0"/>
              </a:rPr>
              <a:t>J. Exp. Psychol. Gen.</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Payne et al. (2015) </a:t>
            </a:r>
            <a:r>
              <a:rPr lang="en-US" sz="1850" i="1" dirty="0">
                <a:latin typeface="Helvetica" pitchFamily="2" charset="0"/>
                <a:ea typeface="Arial" panose="020B0604020202020204" pitchFamily="34" charset="0"/>
              </a:rPr>
              <a:t>Psychophysiology</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Fischer-Baum et al. (2014) </a:t>
            </a:r>
            <a:r>
              <a:rPr lang="en-US" sz="1850" i="1" dirty="0">
                <a:latin typeface="Helvetica" pitchFamily="2" charset="0"/>
                <a:ea typeface="Arial" panose="020B0604020202020204" pitchFamily="34" charset="0"/>
              </a:rPr>
              <a:t>Lang. Cogn. Neurosci.</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Brysbaert &amp; New (2009) </a:t>
            </a:r>
            <a:r>
              <a:rPr lang="en-US" sz="1850" i="1" dirty="0">
                <a:latin typeface="Helvetica" pitchFamily="2" charset="0"/>
                <a:ea typeface="Arial" panose="020B0604020202020204" pitchFamily="34" charset="0"/>
              </a:rPr>
              <a:t>Behav. Res. Methods</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Warriner et al. (2013) </a:t>
            </a:r>
            <a:r>
              <a:rPr lang="en-US" sz="1850" i="1" dirty="0">
                <a:latin typeface="Helvetica" pitchFamily="2" charset="0"/>
                <a:ea typeface="Arial" panose="020B0604020202020204" pitchFamily="34" charset="0"/>
              </a:rPr>
              <a:t>Behav. Res. Methods</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Stanovich &amp; West (2000) </a:t>
            </a:r>
            <a:r>
              <a:rPr lang="en-US" sz="1850" i="1" dirty="0">
                <a:latin typeface="Helvetica" pitchFamily="2" charset="0"/>
                <a:ea typeface="Arial" panose="020B0604020202020204" pitchFamily="34" charset="0"/>
              </a:rPr>
              <a:t>BBS</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Kahneman (2011) </a:t>
            </a:r>
            <a:r>
              <a:rPr lang="en-US" sz="1850" i="1" dirty="0">
                <a:latin typeface="Helvetica" pitchFamily="2" charset="0"/>
                <a:ea typeface="Arial" panose="020B0604020202020204" pitchFamily="34" charset="0"/>
              </a:rPr>
              <a:t>Thinking, Fast and Slow</a:t>
            </a:r>
          </a:p>
          <a:p>
            <a:pPr marL="342900" indent="-342900">
              <a:lnSpc>
                <a:spcPct val="115000"/>
              </a:lnSpc>
              <a:spcBef>
                <a:spcPts val="0"/>
              </a:spcBef>
              <a:spcAft>
                <a:spcPts val="0"/>
              </a:spcAft>
              <a:buFont typeface="+mj-lt"/>
              <a:buAutoNum type="arabicPeriod"/>
            </a:pPr>
            <a:r>
              <a:rPr lang="en-US" sz="1850" dirty="0">
                <a:latin typeface="Helvetica" pitchFamily="2" charset="0"/>
                <a:ea typeface="Arial" panose="020B0604020202020204" pitchFamily="34" charset="0"/>
              </a:rPr>
              <a:t>Chou et al. (2020) </a:t>
            </a:r>
            <a:r>
              <a:rPr lang="en-US" sz="1850" i="1" dirty="0">
                <a:latin typeface="Helvetica" pitchFamily="2" charset="0"/>
                <a:ea typeface="Arial" panose="020B0604020202020204" pitchFamily="34" charset="0"/>
              </a:rPr>
              <a:t>CABN</a:t>
            </a:r>
          </a:p>
        </p:txBody>
      </p:sp>
      <p:sp>
        <p:nvSpPr>
          <p:cNvPr id="4121" name="TextBox 4120">
            <a:extLst>
              <a:ext uri="{FF2B5EF4-FFF2-40B4-BE49-F238E27FC236}">
                <a16:creationId xmlns:a16="http://schemas.microsoft.com/office/drawing/2014/main" id="{C592BCA1-46DB-E562-350F-C0089043B4BC}"/>
              </a:ext>
            </a:extLst>
          </p:cNvPr>
          <p:cNvSpPr txBox="1"/>
          <p:nvPr/>
        </p:nvSpPr>
        <p:spPr>
          <a:xfrm>
            <a:off x="570293" y="11350824"/>
            <a:ext cx="14646575" cy="2839752"/>
          </a:xfrm>
          <a:prstGeom prst="rect">
            <a:avLst/>
          </a:prstGeom>
          <a:noFill/>
        </p:spPr>
        <p:txBody>
          <a:bodyPr wrap="square" rtlCol="0">
            <a:spAutoFit/>
          </a:bodyPr>
          <a:lstStyle/>
          <a:p>
            <a:pPr>
              <a:lnSpc>
                <a:spcPct val="115000"/>
              </a:lnSpc>
              <a:spcBef>
                <a:spcPts val="0"/>
              </a:spcBef>
              <a:spcAft>
                <a:spcPts val="0"/>
              </a:spcAft>
            </a:pPr>
            <a:r>
              <a:rPr lang="en-US" sz="2400" i="1" dirty="0">
                <a:solidFill>
                  <a:srgbClr val="D14E72"/>
                </a:solidFill>
                <a:latin typeface="Helvetica" pitchFamily="2" charset="0"/>
              </a:rPr>
              <a:t>Analyses</a:t>
            </a:r>
          </a:p>
          <a:p>
            <a:pPr>
              <a:lnSpc>
                <a:spcPct val="115000"/>
              </a:lnSpc>
              <a:spcBef>
                <a:spcPts val="0"/>
              </a:spcBef>
              <a:spcAft>
                <a:spcPts val="0"/>
              </a:spcAft>
            </a:pPr>
            <a:r>
              <a:rPr lang="en-US" sz="2400" dirty="0">
                <a:latin typeface="Helvetica" pitchFamily="2" charset="0"/>
                <a:ea typeface="Arial" panose="020B0604020202020204" pitchFamily="34" charset="0"/>
              </a:rPr>
              <a:t>Mixed effects models with random intercepts per participant and passage. Position variable contrast coded (preswitch: -1, postswitch: +1). Continuous variables mean centered across participants.</a:t>
            </a:r>
          </a:p>
          <a:p>
            <a:pPr algn="ctr">
              <a:lnSpc>
                <a:spcPct val="115000"/>
              </a:lnSpc>
              <a:spcBef>
                <a:spcPts val="0"/>
              </a:spcBef>
              <a:spcAft>
                <a:spcPts val="0"/>
              </a:spcAft>
            </a:pPr>
            <a:r>
              <a:rPr lang="en-US" sz="2100" dirty="0">
                <a:latin typeface="Courier" pitchFamily="2" charset="0"/>
                <a:ea typeface="Courier New" panose="02070309020205020404" pitchFamily="49" charset="0"/>
              </a:rPr>
              <a:t>lmer(</a:t>
            </a:r>
            <a:r>
              <a:rPr lang="en-US" sz="2100" b="1" dirty="0">
                <a:latin typeface="Courier" pitchFamily="2" charset="0"/>
                <a:ea typeface="Courier New" panose="02070309020205020404" pitchFamily="49" charset="0"/>
              </a:rPr>
              <a:t>speed</a:t>
            </a:r>
            <a:r>
              <a:rPr lang="en-US" sz="2100" dirty="0">
                <a:latin typeface="Courier" pitchFamily="2" charset="0"/>
                <a:ea typeface="Courier New" panose="02070309020205020404" pitchFamily="49" charset="0"/>
              </a:rPr>
              <a:t> ~ position (pre/post) * valence * frequency + (1|id) + (1|passage))</a:t>
            </a:r>
            <a:endParaRPr lang="en-US" sz="2400" dirty="0">
              <a:latin typeface="Helvetica" pitchFamily="2" charset="0"/>
              <a:ea typeface="Arial" panose="020B0604020202020204" pitchFamily="34" charset="0"/>
            </a:endParaRPr>
          </a:p>
          <a:p>
            <a:pPr algn="ctr">
              <a:lnSpc>
                <a:spcPct val="115000"/>
              </a:lnSpc>
              <a:spcBef>
                <a:spcPts val="0"/>
              </a:spcBef>
              <a:spcAft>
                <a:spcPts val="0"/>
              </a:spcAft>
            </a:pPr>
            <a:r>
              <a:rPr lang="en-US" sz="2100" dirty="0">
                <a:latin typeface="Courier" pitchFamily="2" charset="0"/>
              </a:rPr>
              <a:t>lmer(</a:t>
            </a:r>
            <a:r>
              <a:rPr lang="en-US" sz="2100" b="1" dirty="0">
                <a:latin typeface="Courier" pitchFamily="2" charset="0"/>
              </a:rPr>
              <a:t>pitch</a:t>
            </a:r>
            <a:r>
              <a:rPr lang="en-US" sz="2100" dirty="0">
                <a:latin typeface="Courier" pitchFamily="2" charset="0"/>
              </a:rPr>
              <a:t> ~ position (pre/post) * valence * frequency + (1|id) + (1|passage))</a:t>
            </a:r>
          </a:p>
          <a:p>
            <a:pPr algn="ctr">
              <a:lnSpc>
                <a:spcPct val="115000"/>
              </a:lnSpc>
              <a:spcBef>
                <a:spcPts val="0"/>
              </a:spcBef>
              <a:spcAft>
                <a:spcPts val="0"/>
              </a:spcAft>
            </a:pPr>
            <a:r>
              <a:rPr lang="en-US" sz="2100" dirty="0">
                <a:latin typeface="Courier" pitchFamily="2" charset="0"/>
              </a:rPr>
              <a:t>glmer(</a:t>
            </a:r>
            <a:r>
              <a:rPr lang="en-US" sz="2100" b="1" dirty="0">
                <a:latin typeface="Courier" pitchFamily="2" charset="0"/>
              </a:rPr>
              <a:t>accuracy</a:t>
            </a:r>
            <a:r>
              <a:rPr lang="en-US" sz="2100" dirty="0">
                <a:latin typeface="Courier" pitchFamily="2" charset="0"/>
              </a:rPr>
              <a:t> ~ position (pre/post) * valence * frequency + (1|id) + (1|passage), family=”binomial”)</a:t>
            </a:r>
          </a:p>
        </p:txBody>
      </p:sp>
      <p:sp>
        <p:nvSpPr>
          <p:cNvPr id="4122" name="TextBox 4121">
            <a:extLst>
              <a:ext uri="{FF2B5EF4-FFF2-40B4-BE49-F238E27FC236}">
                <a16:creationId xmlns:a16="http://schemas.microsoft.com/office/drawing/2014/main" id="{F1CE381E-DF24-7844-7442-C657A4A476E7}"/>
              </a:ext>
            </a:extLst>
          </p:cNvPr>
          <p:cNvSpPr txBox="1"/>
          <p:nvPr/>
        </p:nvSpPr>
        <p:spPr>
          <a:xfrm>
            <a:off x="646284" y="8458201"/>
            <a:ext cx="4954416" cy="461665"/>
          </a:xfrm>
          <a:prstGeom prst="rect">
            <a:avLst/>
          </a:prstGeom>
          <a:solidFill>
            <a:srgbClr val="FCA338"/>
          </a:solidFill>
          <a:ln>
            <a:noFill/>
          </a:ln>
        </p:spPr>
        <p:txBody>
          <a:bodyPr wrap="square" rtlCol="0">
            <a:spAutoFit/>
          </a:bodyPr>
          <a:lstStyle/>
          <a:p>
            <a:r>
              <a:rPr lang="en-US" sz="2400" b="1" dirty="0">
                <a:solidFill>
                  <a:schemeClr val="bg1"/>
                </a:solidFill>
                <a:latin typeface="Helvetica" pitchFamily="2" charset="0"/>
              </a:rPr>
              <a:t>METHODS</a:t>
            </a:r>
          </a:p>
        </p:txBody>
      </p:sp>
      <p:sp>
        <p:nvSpPr>
          <p:cNvPr id="4123" name="TextBox 4122">
            <a:extLst>
              <a:ext uri="{FF2B5EF4-FFF2-40B4-BE49-F238E27FC236}">
                <a16:creationId xmlns:a16="http://schemas.microsoft.com/office/drawing/2014/main" id="{908E7C4A-5DE2-04ED-0FEF-ABA779DE5254}"/>
              </a:ext>
            </a:extLst>
          </p:cNvPr>
          <p:cNvSpPr txBox="1"/>
          <p:nvPr/>
        </p:nvSpPr>
        <p:spPr>
          <a:xfrm>
            <a:off x="646283" y="3411772"/>
            <a:ext cx="4954418" cy="461665"/>
          </a:xfrm>
          <a:prstGeom prst="rect">
            <a:avLst/>
          </a:prstGeom>
          <a:solidFill>
            <a:srgbClr val="FCA338"/>
          </a:solidFill>
          <a:ln>
            <a:noFill/>
          </a:ln>
        </p:spPr>
        <p:txBody>
          <a:bodyPr wrap="square" rtlCol="0">
            <a:spAutoFit/>
          </a:bodyPr>
          <a:lstStyle/>
          <a:p>
            <a:r>
              <a:rPr lang="en-US" sz="2400" b="1" dirty="0">
                <a:solidFill>
                  <a:schemeClr val="bg1"/>
                </a:solidFill>
                <a:latin typeface="Helvetica" pitchFamily="2" charset="0"/>
              </a:rPr>
              <a:t>BACKGROUND</a:t>
            </a:r>
          </a:p>
        </p:txBody>
      </p:sp>
      <p:sp>
        <p:nvSpPr>
          <p:cNvPr id="4124" name="TextBox 4123">
            <a:extLst>
              <a:ext uri="{FF2B5EF4-FFF2-40B4-BE49-F238E27FC236}">
                <a16:creationId xmlns:a16="http://schemas.microsoft.com/office/drawing/2014/main" id="{ECFB0E89-0A28-69CF-1C0E-78C964A9C226}"/>
              </a:ext>
            </a:extLst>
          </p:cNvPr>
          <p:cNvSpPr txBox="1"/>
          <p:nvPr/>
        </p:nvSpPr>
        <p:spPr>
          <a:xfrm>
            <a:off x="570293" y="14152975"/>
            <a:ext cx="7402112" cy="3893695"/>
          </a:xfrm>
          <a:prstGeom prst="rect">
            <a:avLst/>
          </a:prstGeom>
          <a:noFill/>
        </p:spPr>
        <p:txBody>
          <a:bodyPr wrap="square" rtlCol="0">
            <a:spAutoFit/>
          </a:bodyPr>
          <a:lstStyle/>
          <a:p>
            <a:pPr>
              <a:lnSpc>
                <a:spcPct val="115000"/>
              </a:lnSpc>
              <a:spcBef>
                <a:spcPts val="0"/>
              </a:spcBef>
              <a:spcAft>
                <a:spcPts val="0"/>
              </a:spcAft>
            </a:pPr>
            <a:r>
              <a:rPr lang="en-US" sz="2400" i="1" dirty="0">
                <a:solidFill>
                  <a:srgbClr val="D14E72"/>
                </a:solidFill>
                <a:latin typeface="Helvetica" pitchFamily="2" charset="0"/>
                <a:ea typeface="Arial" panose="020B0604020202020204" pitchFamily="34" charset="0"/>
              </a:rPr>
              <a:t>Stimuli and Procedure</a:t>
            </a:r>
            <a:endParaRPr lang="en-US" sz="2400" dirty="0">
              <a:solidFill>
                <a:srgbClr val="D14E72"/>
              </a:solidFill>
              <a:latin typeface="Helvetica" pitchFamily="2" charset="0"/>
              <a:ea typeface="Arial" panose="020B0604020202020204" pitchFamily="34" charset="0"/>
            </a:endParaRP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20 passages: each 140-230 words, one half positive/one half negative (Warriner valence</a:t>
            </a:r>
            <a:r>
              <a:rPr lang="en-US" sz="2400" baseline="30000" dirty="0">
                <a:latin typeface="Helvetica" pitchFamily="2" charset="0"/>
                <a:ea typeface="Arial" panose="020B0604020202020204" pitchFamily="34" charset="0"/>
              </a:rPr>
              <a:t>7</a:t>
            </a:r>
            <a:r>
              <a:rPr lang="en-US" sz="2400" dirty="0">
                <a:latin typeface="Helvetica" pitchFamily="2" charset="0"/>
                <a:ea typeface="Arial" panose="020B0604020202020204" pitchFamily="34" charset="0"/>
              </a:rPr>
              <a:t>).</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Switch order counterbalanced: ½ start positive and switch to negative (pos2neg), ½ start negative and switch to positive (neg2pos).</a:t>
            </a:r>
          </a:p>
          <a:p>
            <a:pPr marL="514350" indent="-514350">
              <a:lnSpc>
                <a:spcPct val="115000"/>
              </a:lnSpc>
              <a:spcBef>
                <a:spcPts val="0"/>
              </a:spcBef>
              <a:spcAft>
                <a:spcPts val="0"/>
              </a:spcAft>
              <a:buFont typeface="Arial" panose="020B0604020202020204" pitchFamily="34" charset="0"/>
              <a:buChar char="●"/>
            </a:pPr>
            <a:r>
              <a:rPr lang="en-US" sz="2400" dirty="0">
                <a:latin typeface="Helvetica" pitchFamily="2" charset="0"/>
                <a:ea typeface="Arial" panose="020B0604020202020204" pitchFamily="34" charset="0"/>
              </a:rPr>
              <a:t>Participant audio files manually annotated for onset of first syllable, onset of first syllable in switch word, and coda conclusion in last word.</a:t>
            </a:r>
          </a:p>
        </p:txBody>
      </p:sp>
      <p:sp>
        <p:nvSpPr>
          <p:cNvPr id="4137" name="Rectangle 4136">
            <a:extLst>
              <a:ext uri="{FF2B5EF4-FFF2-40B4-BE49-F238E27FC236}">
                <a16:creationId xmlns:a16="http://schemas.microsoft.com/office/drawing/2014/main" id="{9963D7F2-8A51-598A-CDE4-49C1FA6D4D8F}"/>
              </a:ext>
            </a:extLst>
          </p:cNvPr>
          <p:cNvSpPr/>
          <p:nvPr/>
        </p:nvSpPr>
        <p:spPr bwMode="auto">
          <a:xfrm>
            <a:off x="570293" y="18230055"/>
            <a:ext cx="7022492" cy="5827047"/>
          </a:xfrm>
          <a:prstGeom prst="rect">
            <a:avLst/>
          </a:prstGeom>
          <a:noFill/>
          <a:ln w="28575" cap="flat" cmpd="sng" algn="ctr">
            <a:solidFill>
              <a:srgbClr val="FCA338"/>
            </a:solidFill>
            <a:prstDash val="solid"/>
            <a:round/>
            <a:headEnd type="none" w="med" len="med"/>
            <a:tailEnd type="none" w="med" len="med"/>
          </a:ln>
          <a:effectLst/>
        </p:spPr>
        <p:txBody>
          <a:bodyPr vert="horz" wrap="square" lIns="137160" tIns="68580" rIns="137160" bIns="68580" numCol="1" rtlCol="0" anchor="t" anchorCtr="0" compatLnSpc="1">
            <a:prstTxWarp prst="textNoShape">
              <a:avLst/>
            </a:prstTxWarp>
            <a:noAutofit/>
          </a:bodyPr>
          <a:lstStyle/>
          <a:p>
            <a:pPr defTabSz="1371600" eaLnBrk="1" hangingPunct="1">
              <a:spcBef>
                <a:spcPct val="50000"/>
              </a:spcBef>
            </a:pPr>
            <a:endParaRPr lang="en-US" sz="5400" dirty="0"/>
          </a:p>
        </p:txBody>
      </p:sp>
      <p:grpSp>
        <p:nvGrpSpPr>
          <p:cNvPr id="4154" name="Group 4153">
            <a:extLst>
              <a:ext uri="{FF2B5EF4-FFF2-40B4-BE49-F238E27FC236}">
                <a16:creationId xmlns:a16="http://schemas.microsoft.com/office/drawing/2014/main" id="{18C972F5-4D55-2718-B7E6-450CC1688D72}"/>
              </a:ext>
            </a:extLst>
          </p:cNvPr>
          <p:cNvGrpSpPr/>
          <p:nvPr/>
        </p:nvGrpSpPr>
        <p:grpSpPr>
          <a:xfrm>
            <a:off x="7976585" y="22482482"/>
            <a:ext cx="7568216" cy="1646498"/>
            <a:chOff x="5243346" y="11825558"/>
            <a:chExt cx="5045477" cy="1097665"/>
          </a:xfrm>
        </p:grpSpPr>
        <p:sp>
          <p:nvSpPr>
            <p:cNvPr id="4125" name="TextBox 4124">
              <a:extLst>
                <a:ext uri="{FF2B5EF4-FFF2-40B4-BE49-F238E27FC236}">
                  <a16:creationId xmlns:a16="http://schemas.microsoft.com/office/drawing/2014/main" id="{437B15B9-3877-531C-31FF-57218C77C10F}"/>
                </a:ext>
              </a:extLst>
            </p:cNvPr>
            <p:cNvSpPr txBox="1"/>
            <p:nvPr/>
          </p:nvSpPr>
          <p:spPr>
            <a:xfrm>
              <a:off x="5243346" y="12239349"/>
              <a:ext cx="1767054" cy="492443"/>
            </a:xfrm>
            <a:prstGeom prst="rect">
              <a:avLst/>
            </a:prstGeom>
            <a:noFill/>
          </p:spPr>
          <p:txBody>
            <a:bodyPr wrap="square" rtlCol="0">
              <a:spAutoFit/>
            </a:bodyPr>
            <a:lstStyle/>
            <a:p>
              <a:r>
                <a:rPr lang="en-US" sz="2400" dirty="0">
                  <a:latin typeface="Helvetica" pitchFamily="2" charset="0"/>
                </a:rPr>
                <a:t>positive half</a:t>
              </a:r>
            </a:p>
            <a:p>
              <a:r>
                <a:rPr lang="en-US" sz="1800" dirty="0">
                  <a:latin typeface="Helvetica" pitchFamily="2" charset="0"/>
                </a:rPr>
                <a:t>&gt; 6.1 on valence scale</a:t>
              </a:r>
            </a:p>
          </p:txBody>
        </p:sp>
        <p:sp>
          <p:nvSpPr>
            <p:cNvPr id="4126" name="TextBox 4125">
              <a:extLst>
                <a:ext uri="{FF2B5EF4-FFF2-40B4-BE49-F238E27FC236}">
                  <a16:creationId xmlns:a16="http://schemas.microsoft.com/office/drawing/2014/main" id="{0339F565-A68B-FF16-1FD4-A0EBED162816}"/>
                </a:ext>
              </a:extLst>
            </p:cNvPr>
            <p:cNvSpPr txBox="1"/>
            <p:nvPr/>
          </p:nvSpPr>
          <p:spPr>
            <a:xfrm>
              <a:off x="8465602" y="12224886"/>
              <a:ext cx="1823221" cy="492443"/>
            </a:xfrm>
            <a:prstGeom prst="rect">
              <a:avLst/>
            </a:prstGeom>
            <a:noFill/>
          </p:spPr>
          <p:txBody>
            <a:bodyPr wrap="square" rtlCol="0">
              <a:spAutoFit/>
            </a:bodyPr>
            <a:lstStyle/>
            <a:p>
              <a:pPr algn="r"/>
              <a:r>
                <a:rPr lang="en-US" sz="2400" dirty="0">
                  <a:latin typeface="Helvetica" pitchFamily="2" charset="0"/>
                </a:rPr>
                <a:t>negative half</a:t>
              </a:r>
            </a:p>
            <a:p>
              <a:pPr algn="r"/>
              <a:r>
                <a:rPr lang="en-US" sz="1800" dirty="0">
                  <a:latin typeface="Helvetica" pitchFamily="2" charset="0"/>
                </a:rPr>
                <a:t>&lt; 4.3 on valence scale</a:t>
              </a:r>
            </a:p>
          </p:txBody>
        </p:sp>
        <p:sp>
          <p:nvSpPr>
            <p:cNvPr id="4127" name="TextBox 4126">
              <a:extLst>
                <a:ext uri="{FF2B5EF4-FFF2-40B4-BE49-F238E27FC236}">
                  <a16:creationId xmlns:a16="http://schemas.microsoft.com/office/drawing/2014/main" id="{E18F356E-687B-78B8-9936-C1051DC8B6A4}"/>
                </a:ext>
              </a:extLst>
            </p:cNvPr>
            <p:cNvSpPr txBox="1"/>
            <p:nvPr/>
          </p:nvSpPr>
          <p:spPr>
            <a:xfrm>
              <a:off x="7080275" y="12246114"/>
              <a:ext cx="1301725" cy="677109"/>
            </a:xfrm>
            <a:prstGeom prst="rect">
              <a:avLst/>
            </a:prstGeom>
            <a:noFill/>
          </p:spPr>
          <p:txBody>
            <a:bodyPr wrap="square" rtlCol="0">
              <a:spAutoFit/>
            </a:bodyPr>
            <a:lstStyle/>
            <a:p>
              <a:pPr algn="ctr"/>
              <a:r>
                <a:rPr lang="en-US" sz="2400" dirty="0">
                  <a:latin typeface="Helvetica" pitchFamily="2" charset="0"/>
                </a:rPr>
                <a:t>switch</a:t>
              </a:r>
            </a:p>
            <a:p>
              <a:pPr algn="ctr"/>
              <a:r>
                <a:rPr lang="en-US" sz="1800" dirty="0">
                  <a:latin typeface="Helvetica" pitchFamily="2" charset="0"/>
                </a:rPr>
                <a:t>pos2neg: &lt; 2.5</a:t>
              </a:r>
            </a:p>
            <a:p>
              <a:pPr algn="ctr"/>
              <a:r>
                <a:rPr lang="en-US" sz="1800" dirty="0">
                  <a:latin typeface="Helvetica" pitchFamily="2" charset="0"/>
                </a:rPr>
                <a:t>neg2pos: &gt; 7.4</a:t>
              </a:r>
            </a:p>
          </p:txBody>
        </p:sp>
        <p:cxnSp>
          <p:nvCxnSpPr>
            <p:cNvPr id="4129" name="Curved Connector 4128">
              <a:extLst>
                <a:ext uri="{FF2B5EF4-FFF2-40B4-BE49-F238E27FC236}">
                  <a16:creationId xmlns:a16="http://schemas.microsoft.com/office/drawing/2014/main" id="{1BE35326-D388-52B2-4D9E-C6194D905AC2}"/>
                </a:ext>
              </a:extLst>
            </p:cNvPr>
            <p:cNvCxnSpPr>
              <a:cxnSpLocks/>
            </p:cNvCxnSpPr>
            <p:nvPr/>
          </p:nvCxnSpPr>
          <p:spPr bwMode="auto">
            <a:xfrm rot="5400000" flipH="1" flipV="1">
              <a:off x="7482665" y="10501814"/>
              <a:ext cx="47918" cy="3427152"/>
            </a:xfrm>
            <a:prstGeom prst="curvedConnector3">
              <a:avLst>
                <a:gd name="adj1" fmla="val 424504"/>
              </a:avLst>
            </a:prstGeom>
            <a:noFill/>
            <a:ln w="12700" cap="flat" cmpd="sng" algn="ctr">
              <a:solidFill>
                <a:schemeClr val="tx1"/>
              </a:solidFill>
              <a:prstDash val="solid"/>
              <a:round/>
              <a:headEnd type="triangle"/>
              <a:tailEnd type="triangle"/>
            </a:ln>
            <a:effectLst/>
          </p:spPr>
        </p:cxnSp>
        <p:cxnSp>
          <p:nvCxnSpPr>
            <p:cNvPr id="4140" name="Straight Connector 4139">
              <a:extLst>
                <a:ext uri="{FF2B5EF4-FFF2-40B4-BE49-F238E27FC236}">
                  <a16:creationId xmlns:a16="http://schemas.microsoft.com/office/drawing/2014/main" id="{B700B076-88F0-E3CB-DAE4-0374B17CB59C}"/>
                </a:ext>
              </a:extLst>
            </p:cNvPr>
            <p:cNvCxnSpPr/>
            <p:nvPr/>
          </p:nvCxnSpPr>
          <p:spPr bwMode="auto">
            <a:xfrm>
              <a:off x="6477000" y="12420600"/>
              <a:ext cx="914400" cy="0"/>
            </a:xfrm>
            <a:prstGeom prst="line">
              <a:avLst/>
            </a:prstGeom>
            <a:noFill/>
            <a:ln w="31750" cap="flat" cmpd="sng" algn="ctr">
              <a:solidFill>
                <a:schemeClr val="tx1"/>
              </a:solidFill>
              <a:prstDash val="solid"/>
              <a:round/>
              <a:headEnd type="none" w="med" len="med"/>
              <a:tailEnd type="none" w="med" len="med"/>
            </a:ln>
            <a:effectLst/>
          </p:spPr>
        </p:cxnSp>
        <p:cxnSp>
          <p:nvCxnSpPr>
            <p:cNvPr id="4141" name="Straight Connector 4140">
              <a:extLst>
                <a:ext uri="{FF2B5EF4-FFF2-40B4-BE49-F238E27FC236}">
                  <a16:creationId xmlns:a16="http://schemas.microsoft.com/office/drawing/2014/main" id="{0BF8D927-83D1-9458-E4A6-E961CF13D942}"/>
                </a:ext>
              </a:extLst>
            </p:cNvPr>
            <p:cNvCxnSpPr/>
            <p:nvPr/>
          </p:nvCxnSpPr>
          <p:spPr bwMode="auto">
            <a:xfrm>
              <a:off x="8077200" y="12420600"/>
              <a:ext cx="914400" cy="0"/>
            </a:xfrm>
            <a:prstGeom prst="line">
              <a:avLst/>
            </a:prstGeom>
            <a:noFill/>
            <a:ln w="31750" cap="flat" cmpd="sng" algn="ctr">
              <a:solidFill>
                <a:schemeClr val="tx1"/>
              </a:solidFill>
              <a:prstDash val="solid"/>
              <a:round/>
              <a:headEnd type="none" w="med" len="med"/>
              <a:tailEnd type="none" w="med" len="med"/>
            </a:ln>
            <a:effectLst/>
          </p:spPr>
        </p:cxnSp>
        <p:sp>
          <p:nvSpPr>
            <p:cNvPr id="4142" name="TextBox 4141">
              <a:extLst>
                <a:ext uri="{FF2B5EF4-FFF2-40B4-BE49-F238E27FC236}">
                  <a16:creationId xmlns:a16="http://schemas.microsoft.com/office/drawing/2014/main" id="{DB2F062F-6F66-392F-7003-531D0F69E0A2}"/>
                </a:ext>
              </a:extLst>
            </p:cNvPr>
            <p:cNvSpPr txBox="1"/>
            <p:nvPr/>
          </p:nvSpPr>
          <p:spPr>
            <a:xfrm>
              <a:off x="6712416" y="11825558"/>
              <a:ext cx="1264527" cy="184666"/>
            </a:xfrm>
            <a:prstGeom prst="rect">
              <a:avLst/>
            </a:prstGeom>
            <a:noFill/>
          </p:spPr>
          <p:txBody>
            <a:bodyPr wrap="square" rtlCol="0">
              <a:spAutoFit/>
            </a:bodyPr>
            <a:lstStyle/>
            <a:p>
              <a:pPr algn="ctr"/>
              <a:r>
                <a:rPr lang="en-US" sz="1200" dirty="0">
                  <a:latin typeface="Helvetica" pitchFamily="2" charset="0"/>
                </a:rPr>
                <a:t>counterbalanced</a:t>
              </a:r>
            </a:p>
          </p:txBody>
        </p:sp>
      </p:grpSp>
      <p:sp>
        <p:nvSpPr>
          <p:cNvPr id="4143" name="TextBox 4142">
            <a:extLst>
              <a:ext uri="{FF2B5EF4-FFF2-40B4-BE49-F238E27FC236}">
                <a16:creationId xmlns:a16="http://schemas.microsoft.com/office/drawing/2014/main" id="{3F4CD767-B83B-1247-FDA4-1686D1E22A5D}"/>
              </a:ext>
            </a:extLst>
          </p:cNvPr>
          <p:cNvSpPr txBox="1"/>
          <p:nvPr/>
        </p:nvSpPr>
        <p:spPr>
          <a:xfrm>
            <a:off x="9053270" y="15887701"/>
            <a:ext cx="2536281" cy="323165"/>
          </a:xfrm>
          <a:prstGeom prst="rect">
            <a:avLst/>
          </a:prstGeom>
          <a:noFill/>
        </p:spPr>
        <p:txBody>
          <a:bodyPr wrap="square" rtlCol="0">
            <a:spAutoFit/>
          </a:bodyPr>
          <a:lstStyle/>
          <a:p>
            <a:r>
              <a:rPr lang="en-US" sz="1500" dirty="0">
                <a:latin typeface="Helvetica" pitchFamily="2" charset="0"/>
              </a:rPr>
              <a:t>passage text</a:t>
            </a:r>
          </a:p>
        </p:txBody>
      </p:sp>
      <p:sp>
        <p:nvSpPr>
          <p:cNvPr id="4146" name="Rounded Rectangle 4145">
            <a:extLst>
              <a:ext uri="{FF2B5EF4-FFF2-40B4-BE49-F238E27FC236}">
                <a16:creationId xmlns:a16="http://schemas.microsoft.com/office/drawing/2014/main" id="{847928FC-7720-591D-9326-E015C6036777}"/>
              </a:ext>
            </a:extLst>
          </p:cNvPr>
          <p:cNvSpPr/>
          <p:nvPr/>
        </p:nvSpPr>
        <p:spPr bwMode="auto">
          <a:xfrm>
            <a:off x="9741842" y="16267733"/>
            <a:ext cx="2031059" cy="1072634"/>
          </a:xfrm>
          <a:prstGeom prst="roundRect">
            <a:avLst/>
          </a:prstGeom>
          <a:solidFill>
            <a:schemeClr val="bg1"/>
          </a:solidFill>
          <a:ln w="31750" cap="flat" cmpd="sng" algn="ctr">
            <a:solidFill>
              <a:schemeClr val="tx1"/>
            </a:solidFill>
            <a:prstDash val="solid"/>
            <a:round/>
            <a:headEnd type="none" w="med" len="med"/>
            <a:tailEnd type="none" w="med" len="med"/>
          </a:ln>
          <a:effectLst/>
        </p:spPr>
        <p:txBody>
          <a:bodyPr vert="horz" wrap="square" lIns="137160" tIns="68580" rIns="137160" bIns="68580" numCol="1" rtlCol="0" anchor="t" anchorCtr="0" compatLnSpc="1">
            <a:prstTxWarp prst="textNoShape">
              <a:avLst/>
            </a:prstTxWarp>
            <a:spAutoFit/>
          </a:bodyPr>
          <a:lstStyle/>
          <a:p>
            <a:pPr defTabSz="1371600" eaLnBrk="1" hangingPunct="1">
              <a:spcBef>
                <a:spcPct val="50000"/>
              </a:spcBef>
            </a:pPr>
            <a:endParaRPr lang="en-US" sz="5400" dirty="0"/>
          </a:p>
        </p:txBody>
      </p:sp>
      <p:sp>
        <p:nvSpPr>
          <p:cNvPr id="4147" name="TextBox 4146">
            <a:extLst>
              <a:ext uri="{FF2B5EF4-FFF2-40B4-BE49-F238E27FC236}">
                <a16:creationId xmlns:a16="http://schemas.microsoft.com/office/drawing/2014/main" id="{6528D113-D825-EA71-D708-8C8C93ED63FF}"/>
              </a:ext>
            </a:extLst>
          </p:cNvPr>
          <p:cNvSpPr txBox="1"/>
          <p:nvPr/>
        </p:nvSpPr>
        <p:spPr>
          <a:xfrm>
            <a:off x="9957109" y="16560412"/>
            <a:ext cx="1647954" cy="553998"/>
          </a:xfrm>
          <a:prstGeom prst="rect">
            <a:avLst/>
          </a:prstGeom>
          <a:noFill/>
        </p:spPr>
        <p:txBody>
          <a:bodyPr wrap="square" rtlCol="0">
            <a:spAutoFit/>
          </a:bodyPr>
          <a:lstStyle/>
          <a:p>
            <a:pPr algn="ctr"/>
            <a:r>
              <a:rPr lang="en-US" sz="1500" dirty="0">
                <a:latin typeface="Helvetica" pitchFamily="2" charset="0"/>
              </a:rPr>
              <a:t>comprehension</a:t>
            </a:r>
          </a:p>
          <a:p>
            <a:pPr algn="ctr"/>
            <a:r>
              <a:rPr lang="en-US" sz="1500" dirty="0">
                <a:latin typeface="Helvetica" pitchFamily="2" charset="0"/>
              </a:rPr>
              <a:t>question</a:t>
            </a:r>
          </a:p>
        </p:txBody>
      </p:sp>
      <p:sp>
        <p:nvSpPr>
          <p:cNvPr id="4149" name="TextBox 4148">
            <a:extLst>
              <a:ext uri="{FF2B5EF4-FFF2-40B4-BE49-F238E27FC236}">
                <a16:creationId xmlns:a16="http://schemas.microsoft.com/office/drawing/2014/main" id="{97D529A5-645C-CA13-58C2-4B6D7F931EC9}"/>
              </a:ext>
            </a:extLst>
          </p:cNvPr>
          <p:cNvSpPr txBox="1"/>
          <p:nvPr/>
        </p:nvSpPr>
        <p:spPr>
          <a:xfrm>
            <a:off x="7865019" y="14933321"/>
            <a:ext cx="2536281" cy="553998"/>
          </a:xfrm>
          <a:prstGeom prst="rect">
            <a:avLst/>
          </a:prstGeom>
          <a:noFill/>
        </p:spPr>
        <p:txBody>
          <a:bodyPr wrap="square" rtlCol="0">
            <a:spAutoFit/>
          </a:bodyPr>
          <a:lstStyle/>
          <a:p>
            <a:r>
              <a:rPr lang="en-US" sz="1500" dirty="0">
                <a:latin typeface="Helvetica" pitchFamily="2" charset="0"/>
              </a:rPr>
              <a:t>“Read at your normal volume and speed...”</a:t>
            </a:r>
          </a:p>
        </p:txBody>
      </p:sp>
      <p:grpSp>
        <p:nvGrpSpPr>
          <p:cNvPr id="19" name="Group 18">
            <a:extLst>
              <a:ext uri="{FF2B5EF4-FFF2-40B4-BE49-F238E27FC236}">
                <a16:creationId xmlns:a16="http://schemas.microsoft.com/office/drawing/2014/main" id="{BF978F15-D2D2-4563-6334-3F3BF6B047F6}"/>
              </a:ext>
            </a:extLst>
          </p:cNvPr>
          <p:cNvGrpSpPr/>
          <p:nvPr/>
        </p:nvGrpSpPr>
        <p:grpSpPr>
          <a:xfrm>
            <a:off x="42533211" y="21289230"/>
            <a:ext cx="5467272" cy="1638911"/>
            <a:chOff x="28355474" y="13994767"/>
            <a:chExt cx="3644848" cy="1092607"/>
          </a:xfrm>
        </p:grpSpPr>
        <p:sp>
          <p:nvSpPr>
            <p:cNvPr id="4150" name="TextBox 4149">
              <a:extLst>
                <a:ext uri="{FF2B5EF4-FFF2-40B4-BE49-F238E27FC236}">
                  <a16:creationId xmlns:a16="http://schemas.microsoft.com/office/drawing/2014/main" id="{7B7A0496-471C-D00D-8E02-D95EBE7C8421}"/>
                </a:ext>
              </a:extLst>
            </p:cNvPr>
            <p:cNvSpPr txBox="1"/>
            <p:nvPr/>
          </p:nvSpPr>
          <p:spPr>
            <a:xfrm>
              <a:off x="28355474" y="13994767"/>
              <a:ext cx="3644848" cy="1092607"/>
            </a:xfrm>
            <a:prstGeom prst="rect">
              <a:avLst/>
            </a:prstGeom>
            <a:noFill/>
            <a:ln w="28575">
              <a:noFill/>
            </a:ln>
          </p:spPr>
          <p:txBody>
            <a:bodyPr wrap="square" rtlCol="0">
              <a:spAutoFit/>
            </a:bodyPr>
            <a:lstStyle/>
            <a:p>
              <a:r>
                <a:rPr lang="en-US" sz="1800" b="1" dirty="0">
                  <a:latin typeface="Helvetica" pitchFamily="2" charset="0"/>
                </a:rPr>
                <a:t>CONNECT</a:t>
              </a:r>
            </a:p>
            <a:p>
              <a:pPr>
                <a:spcBef>
                  <a:spcPts val="900"/>
                </a:spcBef>
              </a:pPr>
              <a:r>
                <a:rPr lang="en-US" sz="1800" dirty="0">
                  <a:latin typeface="Helvetica" pitchFamily="2" charset="0"/>
                </a:rPr>
                <a:t>      jalexand@fiu.edu</a:t>
              </a:r>
            </a:p>
            <a:p>
              <a:pPr>
                <a:spcBef>
                  <a:spcPts val="900"/>
                </a:spcBef>
              </a:pPr>
              <a:r>
                <a:rPr lang="en-US" sz="1800" dirty="0">
                  <a:latin typeface="Helvetica" pitchFamily="2" charset="0"/>
                </a:rPr>
                <a:t>      je55bot</a:t>
              </a:r>
            </a:p>
            <a:p>
              <a:pPr>
                <a:spcBef>
                  <a:spcPts val="900"/>
                </a:spcBef>
              </a:pPr>
              <a:endParaRPr lang="en-US" sz="2400" b="1" dirty="0">
                <a:solidFill>
                  <a:schemeClr val="bg1"/>
                </a:solidFill>
                <a:latin typeface="Helvetica" pitchFamily="2" charset="0"/>
              </a:endParaRPr>
            </a:p>
          </p:txBody>
        </p:sp>
        <p:pic>
          <p:nvPicPr>
            <p:cNvPr id="1030" name="Picture 6" descr="Twitter free icon">
              <a:extLst>
                <a:ext uri="{FF2B5EF4-FFF2-40B4-BE49-F238E27FC236}">
                  <a16:creationId xmlns:a16="http://schemas.microsoft.com/office/drawing/2014/main" id="{D16F71B6-929B-E9E8-C6DD-F26C45C660C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442477" y="14579628"/>
              <a:ext cx="190796" cy="190312"/>
            </a:xfrm>
            <a:prstGeom prst="rect">
              <a:avLst/>
            </a:prstGeom>
            <a:noFill/>
            <a:extLst>
              <a:ext uri="{909E8E84-426E-40DD-AFC4-6F175D3DCCD1}">
                <a14:hiddenFill xmlns:a14="http://schemas.microsoft.com/office/drawing/2010/main">
                  <a:solidFill>
                    <a:srgbClr val="FFFFFF"/>
                  </a:solidFill>
                </a14:hiddenFill>
              </a:ext>
            </a:extLst>
          </p:spPr>
        </p:pic>
        <p:pic>
          <p:nvPicPr>
            <p:cNvPr id="4152" name="Graphic 4151" descr="Email outline">
              <a:extLst>
                <a:ext uri="{FF2B5EF4-FFF2-40B4-BE49-F238E27FC236}">
                  <a16:creationId xmlns:a16="http://schemas.microsoft.com/office/drawing/2014/main" id="{B14C9FB0-7D22-B12E-9747-7E729040307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8432458" y="14293736"/>
              <a:ext cx="190796" cy="190312"/>
            </a:xfrm>
            <a:prstGeom prst="rect">
              <a:avLst/>
            </a:prstGeom>
          </p:spPr>
        </p:pic>
      </p:grpSp>
      <p:pic>
        <p:nvPicPr>
          <p:cNvPr id="16" name="Picture 15">
            <a:extLst>
              <a:ext uri="{FF2B5EF4-FFF2-40B4-BE49-F238E27FC236}">
                <a16:creationId xmlns:a16="http://schemas.microsoft.com/office/drawing/2014/main" id="{516AC2FB-45CA-F706-2E1C-27F1EAC475E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918901" y="16422068"/>
            <a:ext cx="5279606" cy="6912864"/>
          </a:xfrm>
          <a:prstGeom prst="rect">
            <a:avLst/>
          </a:prstGeom>
          <a:ln w="28575">
            <a:solidFill>
              <a:srgbClr val="F07F4F"/>
            </a:solidFill>
          </a:ln>
        </p:spPr>
      </p:pic>
      <p:sp>
        <p:nvSpPr>
          <p:cNvPr id="59" name="TextBox 58">
            <a:extLst>
              <a:ext uri="{FF2B5EF4-FFF2-40B4-BE49-F238E27FC236}">
                <a16:creationId xmlns:a16="http://schemas.microsoft.com/office/drawing/2014/main" id="{0E54BA8E-31C4-F63D-68B7-D806B600594C}"/>
              </a:ext>
            </a:extLst>
          </p:cNvPr>
          <p:cNvSpPr txBox="1"/>
          <p:nvPr/>
        </p:nvSpPr>
        <p:spPr>
          <a:xfrm>
            <a:off x="37147501" y="22122454"/>
            <a:ext cx="2106725" cy="577081"/>
          </a:xfrm>
          <a:prstGeom prst="rect">
            <a:avLst/>
          </a:prstGeom>
          <a:noFill/>
        </p:spPr>
        <p:txBody>
          <a:bodyPr wrap="square" rtlCol="0">
            <a:spAutoFit/>
          </a:bodyPr>
          <a:lstStyle/>
          <a:p>
            <a:pPr algn="ctr"/>
            <a:r>
              <a:rPr lang="en-US" sz="1050" dirty="0">
                <a:latin typeface="Helvetica" pitchFamily="2" charset="0"/>
              </a:rPr>
              <a:t>*significant effect</a:t>
            </a:r>
          </a:p>
          <a:p>
            <a:pPr algn="ctr"/>
            <a:r>
              <a:rPr lang="en-US" sz="1050" dirty="0">
                <a:latin typeface="Helvetica" pitchFamily="2" charset="0"/>
              </a:rPr>
              <a:t>of position</a:t>
            </a:r>
          </a:p>
          <a:p>
            <a:pPr algn="ctr"/>
            <a:r>
              <a:rPr lang="en-US" sz="1050" dirty="0">
                <a:latin typeface="Helvetica" pitchFamily="2" charset="0"/>
              </a:rPr>
              <a:t>(p &lt; 0.001)</a:t>
            </a:r>
          </a:p>
        </p:txBody>
      </p:sp>
      <p:sp>
        <p:nvSpPr>
          <p:cNvPr id="18" name="TextBox 17">
            <a:extLst>
              <a:ext uri="{FF2B5EF4-FFF2-40B4-BE49-F238E27FC236}">
                <a16:creationId xmlns:a16="http://schemas.microsoft.com/office/drawing/2014/main" id="{19054C9A-F5D9-8596-24BE-9DA8944F2D5F}"/>
              </a:ext>
            </a:extLst>
          </p:cNvPr>
          <p:cNvSpPr txBox="1"/>
          <p:nvPr/>
        </p:nvSpPr>
        <p:spPr>
          <a:xfrm>
            <a:off x="43117991" y="22393870"/>
            <a:ext cx="4316510" cy="923330"/>
          </a:xfrm>
          <a:prstGeom prst="rect">
            <a:avLst/>
          </a:prstGeom>
          <a:noFill/>
        </p:spPr>
        <p:txBody>
          <a:bodyPr wrap="square" rtlCol="0">
            <a:spAutoFit/>
          </a:bodyPr>
          <a:lstStyle/>
          <a:p>
            <a:r>
              <a:rPr lang="en-US" sz="2700" b="1" dirty="0">
                <a:solidFill>
                  <a:schemeClr val="bg1"/>
                </a:solidFill>
                <a:latin typeface="Helvetica" pitchFamily="2" charset="0"/>
              </a:rPr>
              <a:t>Scan for PDF </a:t>
            </a:r>
            <a:r>
              <a:rPr lang="en-US" sz="2100" b="1" dirty="0">
                <a:solidFill>
                  <a:schemeClr val="bg1"/>
                </a:solidFill>
                <a:latin typeface="Helvetica" pitchFamily="2" charset="0"/>
              </a:rPr>
              <a:t>&amp;</a:t>
            </a:r>
            <a:br>
              <a:rPr lang="en-US" sz="2850" b="1" dirty="0">
                <a:solidFill>
                  <a:schemeClr val="bg1"/>
                </a:solidFill>
                <a:latin typeface="Helvetica" pitchFamily="2" charset="0"/>
              </a:rPr>
            </a:br>
            <a:r>
              <a:rPr lang="en-US" sz="2700" b="1" dirty="0">
                <a:solidFill>
                  <a:schemeClr val="bg1"/>
                </a:solidFill>
                <a:latin typeface="Helvetica" pitchFamily="2" charset="0"/>
              </a:rPr>
              <a:t>analysis code:</a:t>
            </a:r>
            <a:endParaRPr lang="en-US" sz="2700" dirty="0"/>
          </a:p>
        </p:txBody>
      </p:sp>
      <p:sp>
        <p:nvSpPr>
          <p:cNvPr id="20" name="Rectangle 19">
            <a:extLst>
              <a:ext uri="{FF2B5EF4-FFF2-40B4-BE49-F238E27FC236}">
                <a16:creationId xmlns:a16="http://schemas.microsoft.com/office/drawing/2014/main" id="{E5E737B6-9A66-1B85-BE8A-52941712D09C}"/>
              </a:ext>
            </a:extLst>
          </p:cNvPr>
          <p:cNvSpPr>
            <a:spLocks/>
          </p:cNvSpPr>
          <p:nvPr/>
        </p:nvSpPr>
        <p:spPr bwMode="auto">
          <a:xfrm>
            <a:off x="42524947" y="21262686"/>
            <a:ext cx="5279606" cy="2063444"/>
          </a:xfrm>
          <a:prstGeom prst="rect">
            <a:avLst/>
          </a:prstGeom>
          <a:noFill/>
          <a:ln w="28575" cap="flat" cmpd="sng" algn="ctr">
            <a:solidFill>
              <a:srgbClr val="F07F4F"/>
            </a:solidFill>
            <a:prstDash val="solid"/>
            <a:round/>
            <a:headEnd type="none" w="med" len="med"/>
            <a:tailEnd type="none" w="med" len="med"/>
          </a:ln>
          <a:effectLst/>
        </p:spPr>
        <p:txBody>
          <a:bodyPr vert="horz" wrap="square" lIns="137160" tIns="68580" rIns="137160" bIns="68580" numCol="1" rtlCol="0" anchor="t" anchorCtr="0" compatLnSpc="1">
            <a:prstTxWarp prst="textNoShape">
              <a:avLst/>
            </a:prstTxWarp>
            <a:noAutofit/>
          </a:bodyPr>
          <a:lstStyle/>
          <a:p>
            <a:pPr defTabSz="1371600" eaLnBrk="1" hangingPunct="1">
              <a:spcBef>
                <a:spcPct val="50000"/>
              </a:spcBef>
            </a:pPr>
            <a:endParaRPr lang="en-US" sz="5400" dirty="0"/>
          </a:p>
        </p:txBody>
      </p:sp>
      <p:sp>
        <p:nvSpPr>
          <p:cNvPr id="24" name="TextBox 23">
            <a:extLst>
              <a:ext uri="{FF2B5EF4-FFF2-40B4-BE49-F238E27FC236}">
                <a16:creationId xmlns:a16="http://schemas.microsoft.com/office/drawing/2014/main" id="{5AD04213-5206-CD16-5E34-A0A37B72CC97}"/>
              </a:ext>
            </a:extLst>
          </p:cNvPr>
          <p:cNvSpPr txBox="1"/>
          <p:nvPr/>
        </p:nvSpPr>
        <p:spPr>
          <a:xfrm>
            <a:off x="9076799" y="18465779"/>
            <a:ext cx="1952588" cy="207749"/>
          </a:xfrm>
          <a:prstGeom prst="rect">
            <a:avLst/>
          </a:prstGeom>
          <a:noFill/>
        </p:spPr>
        <p:txBody>
          <a:bodyPr wrap="square" rtlCol="0">
            <a:spAutoFit/>
          </a:bodyPr>
          <a:lstStyle/>
          <a:p>
            <a:pPr algn="ctr"/>
            <a:r>
              <a:rPr lang="en-US" sz="750" dirty="0">
                <a:latin typeface="Helvetica" pitchFamily="2" charset="0"/>
              </a:rPr>
              <a:t>preswitch  &lt;            &gt;  postswitch </a:t>
            </a:r>
          </a:p>
        </p:txBody>
      </p:sp>
      <p:sp>
        <p:nvSpPr>
          <p:cNvPr id="25" name="TextBox 24">
            <a:extLst>
              <a:ext uri="{FF2B5EF4-FFF2-40B4-BE49-F238E27FC236}">
                <a16:creationId xmlns:a16="http://schemas.microsoft.com/office/drawing/2014/main" id="{989A7FB4-0937-8EF2-2022-19CD69AD9CC5}"/>
              </a:ext>
            </a:extLst>
          </p:cNvPr>
          <p:cNvSpPr txBox="1"/>
          <p:nvPr/>
        </p:nvSpPr>
        <p:spPr>
          <a:xfrm>
            <a:off x="12514393" y="18476989"/>
            <a:ext cx="1952588" cy="207749"/>
          </a:xfrm>
          <a:prstGeom prst="rect">
            <a:avLst/>
          </a:prstGeom>
          <a:noFill/>
        </p:spPr>
        <p:txBody>
          <a:bodyPr wrap="square" rtlCol="0">
            <a:spAutoFit/>
          </a:bodyPr>
          <a:lstStyle/>
          <a:p>
            <a:pPr algn="ctr"/>
            <a:r>
              <a:rPr lang="en-US" sz="750" dirty="0">
                <a:latin typeface="Helvetica" pitchFamily="2" charset="0"/>
              </a:rPr>
              <a:t>preswitch  &lt;            &gt;  postswitch </a:t>
            </a:r>
          </a:p>
        </p:txBody>
      </p:sp>
      <p:pic>
        <p:nvPicPr>
          <p:cNvPr id="36" name="Picture 35">
            <a:extLst>
              <a:ext uri="{FF2B5EF4-FFF2-40B4-BE49-F238E27FC236}">
                <a16:creationId xmlns:a16="http://schemas.microsoft.com/office/drawing/2014/main" id="{1FE7E6E9-0009-030A-67D5-17A86044DD9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993641" y="16012922"/>
            <a:ext cx="3646775" cy="1645920"/>
          </a:xfrm>
          <a:prstGeom prst="rect">
            <a:avLst/>
          </a:prstGeom>
        </p:spPr>
      </p:pic>
      <p:pic>
        <p:nvPicPr>
          <p:cNvPr id="7" name="Picture 6" descr="Scatter chart, qr code&#10;&#10;Description automatically generated">
            <a:extLst>
              <a:ext uri="{FF2B5EF4-FFF2-40B4-BE49-F238E27FC236}">
                <a16:creationId xmlns:a16="http://schemas.microsoft.com/office/drawing/2014/main" id="{39946638-0FD8-95EF-0F1D-5AD42AC568C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6020228" y="21560028"/>
            <a:ext cx="1604772" cy="1604772"/>
          </a:xfrm>
          <a:prstGeom prst="rect">
            <a:avLst/>
          </a:prstGeom>
        </p:spPr>
      </p:pic>
      <p:pic>
        <p:nvPicPr>
          <p:cNvPr id="11" name="Picture 10">
            <a:extLst>
              <a:ext uri="{FF2B5EF4-FFF2-40B4-BE49-F238E27FC236}">
                <a16:creationId xmlns:a16="http://schemas.microsoft.com/office/drawing/2014/main" id="{21543BD2-C5B7-E566-3416-D7ADE1700771}"/>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6935450" y="5486400"/>
            <a:ext cx="9582912" cy="10364024"/>
          </a:xfrm>
          <a:prstGeom prst="rect">
            <a:avLst/>
          </a:prstGeom>
          <a:ln w="28575">
            <a:solidFill>
              <a:srgbClr val="F07F4F"/>
            </a:solidFill>
          </a:ln>
        </p:spPr>
      </p:pic>
      <p:pic>
        <p:nvPicPr>
          <p:cNvPr id="14" name="Picture 13">
            <a:extLst>
              <a:ext uri="{FF2B5EF4-FFF2-40B4-BE49-F238E27FC236}">
                <a16:creationId xmlns:a16="http://schemas.microsoft.com/office/drawing/2014/main" id="{A3300404-0876-8DBB-CCA0-3EE7E16F4B4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7602688" y="5486400"/>
            <a:ext cx="9582912" cy="10364024"/>
          </a:xfrm>
          <a:prstGeom prst="rect">
            <a:avLst/>
          </a:prstGeom>
          <a:ln w="28575">
            <a:solidFill>
              <a:srgbClr val="F07F4F"/>
            </a:solidFill>
          </a:ln>
        </p:spPr>
      </p:pic>
      <p:pic>
        <p:nvPicPr>
          <p:cNvPr id="3" name="Picture 2" descr="Diagram&#10;&#10;Description automatically generated">
            <a:extLst>
              <a:ext uri="{FF2B5EF4-FFF2-40B4-BE49-F238E27FC236}">
                <a16:creationId xmlns:a16="http://schemas.microsoft.com/office/drawing/2014/main" id="{D8384195-BCCC-3027-6209-D2D3B18882DB}"/>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8221641" y="5486400"/>
            <a:ext cx="9582912" cy="10364024"/>
          </a:xfrm>
          <a:prstGeom prst="rect">
            <a:avLst/>
          </a:prstGeom>
          <a:ln w="28575">
            <a:solidFill>
              <a:srgbClr val="F07F4F"/>
            </a:solidFill>
          </a:ln>
        </p:spPr>
      </p:pic>
    </p:spTree>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175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Tx/>
          <a:buSzTx/>
          <a:buFontTx/>
          <a:buNone/>
          <a:tabLst/>
          <a:defRPr kumimoji="0" lang="en-US" sz="36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noFill/>
        <a:ln w="3175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Tx/>
          <a:buSzTx/>
          <a:buFontTx/>
          <a:buNone/>
          <a:tabLst/>
          <a:defRPr kumimoji="0" lang="en-US" sz="36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21442</TotalTime>
  <Words>1249</Words>
  <Application>Microsoft Macintosh PowerPoint</Application>
  <PresentationFormat>Custom</PresentationFormat>
  <Paragraphs>81</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Courier</vt:lpstr>
      <vt:lpstr>Courier New</vt:lpstr>
      <vt:lpstr>Helvetica</vt:lpstr>
      <vt:lpstr>Rockwell</vt:lpstr>
      <vt:lpstr>Times New Roman</vt:lpstr>
      <vt:lpstr>Default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schmidt</dc:creator>
  <cp:lastModifiedBy>Jessica Alexander</cp:lastModifiedBy>
  <cp:revision>783</cp:revision>
  <cp:lastPrinted>2015-03-17T03:53:49Z</cp:lastPrinted>
  <dcterms:created xsi:type="dcterms:W3CDTF">2003-03-17T02:11:04Z</dcterms:created>
  <dcterms:modified xsi:type="dcterms:W3CDTF">2022-10-03T20:41:00Z</dcterms:modified>
</cp:coreProperties>
</file>